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5" r:id="rId2"/>
    <p:sldId id="296" r:id="rId3"/>
    <p:sldId id="298" r:id="rId4"/>
    <p:sldId id="301" r:id="rId5"/>
    <p:sldId id="319" r:id="rId6"/>
    <p:sldId id="320" r:id="rId7"/>
    <p:sldId id="321" r:id="rId8"/>
    <p:sldId id="300" r:id="rId9"/>
    <p:sldId id="314" r:id="rId10"/>
    <p:sldId id="315" r:id="rId11"/>
    <p:sldId id="318" r:id="rId12"/>
    <p:sldId id="316" r:id="rId13"/>
    <p:sldId id="317" r:id="rId14"/>
    <p:sldId id="322" r:id="rId15"/>
    <p:sldId id="323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BA"/>
    <a:srgbClr val="000000"/>
    <a:srgbClr val="EF3340"/>
    <a:srgbClr val="E6007E"/>
    <a:srgbClr val="660066"/>
    <a:srgbClr val="00244E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43F3C9-FB71-45DF-8893-05259BB3E559}" v="87" dt="2026-01-08T14:26:27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7522" autoAdjust="0"/>
  </p:normalViewPr>
  <p:slideViewPr>
    <p:cSldViewPr snapToGrid="0">
      <p:cViewPr varScale="1">
        <p:scale>
          <a:sx n="146" d="100"/>
          <a:sy n="146" d="100"/>
        </p:scale>
        <p:origin x="132" y="7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vik, Lena Skattum" userId="48fd886a-0520-4448-a408-aef4ea826a66" providerId="ADAL" clId="{314247A1-D7BE-42CA-8B94-24F116E1EAC3}"/>
    <pc:docChg chg="undo custSel modSld sldOrd">
      <pc:chgData name="Sandvik, Lena Skattum" userId="48fd886a-0520-4448-a408-aef4ea826a66" providerId="ADAL" clId="{314247A1-D7BE-42CA-8B94-24F116E1EAC3}" dt="2026-01-08T14:30:51.224" v="1737" actId="20577"/>
      <pc:docMkLst>
        <pc:docMk/>
      </pc:docMkLst>
      <pc:sldChg chg="addSp delSp modSp mod">
        <pc:chgData name="Sandvik, Lena Skattum" userId="48fd886a-0520-4448-a408-aef4ea826a66" providerId="ADAL" clId="{314247A1-D7BE-42CA-8B94-24F116E1EAC3}" dt="2026-01-08T10:10:53.274" v="7" actId="14100"/>
        <pc:sldMkLst>
          <pc:docMk/>
          <pc:sldMk cId="69629147" sldId="295"/>
        </pc:sldMkLst>
        <pc:picChg chg="add mod">
          <ac:chgData name="Sandvik, Lena Skattum" userId="48fd886a-0520-4448-a408-aef4ea826a66" providerId="ADAL" clId="{314247A1-D7BE-42CA-8B94-24F116E1EAC3}" dt="2026-01-08T10:10:53.274" v="7" actId="14100"/>
          <ac:picMkLst>
            <pc:docMk/>
            <pc:sldMk cId="69629147" sldId="295"/>
            <ac:picMk id="3" creationId="{6C09284B-2019-477F-96A1-4A14A2C15E16}"/>
          </ac:picMkLst>
        </pc:picChg>
        <pc:picChg chg="del">
          <ac:chgData name="Sandvik, Lena Skattum" userId="48fd886a-0520-4448-a408-aef4ea826a66" providerId="ADAL" clId="{314247A1-D7BE-42CA-8B94-24F116E1EAC3}" dt="2026-01-08T10:10:07.284" v="0" actId="478"/>
          <ac:picMkLst>
            <pc:docMk/>
            <pc:sldMk cId="69629147" sldId="295"/>
            <ac:picMk id="21" creationId="{81AC2EE2-4536-8EF6-A251-2B599212130A}"/>
          </ac:picMkLst>
        </pc:picChg>
      </pc:sldChg>
      <pc:sldChg chg="addSp delSp modSp mod">
        <pc:chgData name="Sandvik, Lena Skattum" userId="48fd886a-0520-4448-a408-aef4ea826a66" providerId="ADAL" clId="{314247A1-D7BE-42CA-8B94-24F116E1EAC3}" dt="2026-01-08T11:56:54.557" v="473" actId="732"/>
        <pc:sldMkLst>
          <pc:docMk/>
          <pc:sldMk cId="2327318093" sldId="296"/>
        </pc:sldMkLst>
        <pc:spChg chg="mod">
          <ac:chgData name="Sandvik, Lena Skattum" userId="48fd886a-0520-4448-a408-aef4ea826a66" providerId="ADAL" clId="{314247A1-D7BE-42CA-8B94-24F116E1EAC3}" dt="2026-01-08T11:55:17.265" v="466" actId="20577"/>
          <ac:spMkLst>
            <pc:docMk/>
            <pc:sldMk cId="2327318093" sldId="296"/>
            <ac:spMk id="10" creationId="{C7E68659-839F-E91A-E21B-CC7C5FB3AAE3}"/>
          </ac:spMkLst>
        </pc:spChg>
        <pc:picChg chg="mod">
          <ac:chgData name="Sandvik, Lena Skattum" userId="48fd886a-0520-4448-a408-aef4ea826a66" providerId="ADAL" clId="{314247A1-D7BE-42CA-8B94-24F116E1EAC3}" dt="2026-01-08T11:35:19.147" v="431" actId="14826"/>
          <ac:picMkLst>
            <pc:docMk/>
            <pc:sldMk cId="2327318093" sldId="296"/>
            <ac:picMk id="6" creationId="{8EE151F7-327C-3A1D-0020-0141C690F780}"/>
          </ac:picMkLst>
        </pc:picChg>
        <pc:picChg chg="mod modCrop">
          <ac:chgData name="Sandvik, Lena Skattum" userId="48fd886a-0520-4448-a408-aef4ea826a66" providerId="ADAL" clId="{314247A1-D7BE-42CA-8B94-24F116E1EAC3}" dt="2026-01-08T11:36:10.626" v="435" actId="18131"/>
          <ac:picMkLst>
            <pc:docMk/>
            <pc:sldMk cId="2327318093" sldId="296"/>
            <ac:picMk id="7" creationId="{E3326111-D265-B931-01B7-AA3712E6B063}"/>
          </ac:picMkLst>
        </pc:picChg>
        <pc:picChg chg="mod modCrop">
          <ac:chgData name="Sandvik, Lena Skattum" userId="48fd886a-0520-4448-a408-aef4ea826a66" providerId="ADAL" clId="{314247A1-D7BE-42CA-8B94-24F116E1EAC3}" dt="2026-01-08T11:36:44.589" v="437" actId="18131"/>
          <ac:picMkLst>
            <pc:docMk/>
            <pc:sldMk cId="2327318093" sldId="296"/>
            <ac:picMk id="8" creationId="{D1299F00-B9AC-384C-DAB9-A803B1BEB293}"/>
          </ac:picMkLst>
        </pc:picChg>
        <pc:picChg chg="del">
          <ac:chgData name="Sandvik, Lena Skattum" userId="48fd886a-0520-4448-a408-aef4ea826a66" providerId="ADAL" clId="{314247A1-D7BE-42CA-8B94-24F116E1EAC3}" dt="2026-01-08T11:56:15.369" v="467" actId="478"/>
          <ac:picMkLst>
            <pc:docMk/>
            <pc:sldMk cId="2327318093" sldId="296"/>
            <ac:picMk id="9" creationId="{4796B1E0-23BC-29A3-42C5-96B88ABB6DD4}"/>
          </ac:picMkLst>
        </pc:picChg>
        <pc:picChg chg="add mod">
          <ac:chgData name="Sandvik, Lena Skattum" userId="48fd886a-0520-4448-a408-aef4ea826a66" providerId="ADAL" clId="{314247A1-D7BE-42CA-8B94-24F116E1EAC3}" dt="2026-01-08T11:56:54.557" v="473" actId="732"/>
          <ac:picMkLst>
            <pc:docMk/>
            <pc:sldMk cId="2327318093" sldId="296"/>
            <ac:picMk id="1026" creationId="{E65D8109-A414-5675-C436-342242664085}"/>
          </ac:picMkLst>
        </pc:picChg>
      </pc:sldChg>
      <pc:sldChg chg="delSp modSp mod">
        <pc:chgData name="Sandvik, Lena Skattum" userId="48fd886a-0520-4448-a408-aef4ea826a66" providerId="ADAL" clId="{314247A1-D7BE-42CA-8B94-24F116E1EAC3}" dt="2026-01-08T11:54:52.617" v="464" actId="6549"/>
        <pc:sldMkLst>
          <pc:docMk/>
          <pc:sldMk cId="2925035434" sldId="298"/>
        </pc:sldMkLst>
        <pc:spChg chg="mod">
          <ac:chgData name="Sandvik, Lena Skattum" userId="48fd886a-0520-4448-a408-aef4ea826a66" providerId="ADAL" clId="{314247A1-D7BE-42CA-8B94-24F116E1EAC3}" dt="2026-01-08T11:54:52.617" v="464" actId="6549"/>
          <ac:spMkLst>
            <pc:docMk/>
            <pc:sldMk cId="2925035434" sldId="298"/>
            <ac:spMk id="10" creationId="{C7E68659-839F-E91A-E21B-CC7C5FB3AAE3}"/>
          </ac:spMkLst>
        </pc:spChg>
        <pc:picChg chg="mod">
          <ac:chgData name="Sandvik, Lena Skattum" userId="48fd886a-0520-4448-a408-aef4ea826a66" providerId="ADAL" clId="{314247A1-D7BE-42CA-8B94-24F116E1EAC3}" dt="2026-01-08T11:48:22.258" v="441" actId="1076"/>
          <ac:picMkLst>
            <pc:docMk/>
            <pc:sldMk cId="2925035434" sldId="298"/>
            <ac:picMk id="2" creationId="{8AB41AD5-EE5F-3E59-66DC-AE5E9CDFF427}"/>
          </ac:picMkLst>
        </pc:picChg>
        <pc:picChg chg="del">
          <ac:chgData name="Sandvik, Lena Skattum" userId="48fd886a-0520-4448-a408-aef4ea826a66" providerId="ADAL" clId="{314247A1-D7BE-42CA-8B94-24F116E1EAC3}" dt="2026-01-08T11:39:47.143" v="438" actId="478"/>
          <ac:picMkLst>
            <pc:docMk/>
            <pc:sldMk cId="2925035434" sldId="298"/>
            <ac:picMk id="3" creationId="{E445A8DD-90BB-C9A0-7AF1-CAC90620770E}"/>
          </ac:picMkLst>
        </pc:picChg>
      </pc:sldChg>
      <pc:sldChg chg="modSp mod">
        <pc:chgData name="Sandvik, Lena Skattum" userId="48fd886a-0520-4448-a408-aef4ea826a66" providerId="ADAL" clId="{314247A1-D7BE-42CA-8B94-24F116E1EAC3}" dt="2026-01-08T14:29:53.440" v="1735" actId="6549"/>
        <pc:sldMkLst>
          <pc:docMk/>
          <pc:sldMk cId="4193859522" sldId="300"/>
        </pc:sldMkLst>
        <pc:spChg chg="mod">
          <ac:chgData name="Sandvik, Lena Skattum" userId="48fd886a-0520-4448-a408-aef4ea826a66" providerId="ADAL" clId="{314247A1-D7BE-42CA-8B94-24F116E1EAC3}" dt="2026-01-08T12:14:00.822" v="683" actId="1076"/>
          <ac:spMkLst>
            <pc:docMk/>
            <pc:sldMk cId="4193859522" sldId="300"/>
            <ac:spMk id="6" creationId="{B474882B-F8B2-9268-55B6-D296BC5699FB}"/>
          </ac:spMkLst>
        </pc:spChg>
        <pc:spChg chg="mod">
          <ac:chgData name="Sandvik, Lena Skattum" userId="48fd886a-0520-4448-a408-aef4ea826a66" providerId="ADAL" clId="{314247A1-D7BE-42CA-8B94-24F116E1EAC3}" dt="2026-01-08T14:29:53.440" v="1735" actId="6549"/>
          <ac:spMkLst>
            <pc:docMk/>
            <pc:sldMk cId="4193859522" sldId="300"/>
            <ac:spMk id="10" creationId="{C7E68659-839F-E91A-E21B-CC7C5FB3AAE3}"/>
          </ac:spMkLst>
        </pc:spChg>
        <pc:picChg chg="mod modCrop">
          <ac:chgData name="Sandvik, Lena Skattum" userId="48fd886a-0520-4448-a408-aef4ea826a66" providerId="ADAL" clId="{314247A1-D7BE-42CA-8B94-24F116E1EAC3}" dt="2026-01-08T12:14:11.168" v="684" actId="18131"/>
          <ac:picMkLst>
            <pc:docMk/>
            <pc:sldMk cId="4193859522" sldId="300"/>
            <ac:picMk id="3" creationId="{ECD2A962-4675-3492-942E-4F9F76EAE0A3}"/>
          </ac:picMkLst>
        </pc:picChg>
      </pc:sldChg>
      <pc:sldChg chg="addSp delSp modSp mod">
        <pc:chgData name="Sandvik, Lena Skattum" userId="48fd886a-0520-4448-a408-aef4ea826a66" providerId="ADAL" clId="{314247A1-D7BE-42CA-8B94-24F116E1EAC3}" dt="2026-01-08T12:32:08.228" v="1146" actId="20577"/>
        <pc:sldMkLst>
          <pc:docMk/>
          <pc:sldMk cId="2057042621" sldId="301"/>
        </pc:sldMkLst>
        <pc:spChg chg="add mod">
          <ac:chgData name="Sandvik, Lena Skattum" userId="48fd886a-0520-4448-a408-aef4ea826a66" providerId="ADAL" clId="{314247A1-D7BE-42CA-8B94-24F116E1EAC3}" dt="2026-01-08T12:03:39.138" v="635" actId="1076"/>
          <ac:spMkLst>
            <pc:docMk/>
            <pc:sldMk cId="2057042621" sldId="301"/>
            <ac:spMk id="5" creationId="{63B1F402-D45B-8D55-3F39-6A1EC6EF3E96}"/>
          </ac:spMkLst>
        </pc:spChg>
        <pc:spChg chg="mod">
          <ac:chgData name="Sandvik, Lena Skattum" userId="48fd886a-0520-4448-a408-aef4ea826a66" providerId="ADAL" clId="{314247A1-D7BE-42CA-8B94-24F116E1EAC3}" dt="2026-01-08T12:32:08.228" v="1146" actId="20577"/>
          <ac:spMkLst>
            <pc:docMk/>
            <pc:sldMk cId="2057042621" sldId="301"/>
            <ac:spMk id="10" creationId="{C7E68659-839F-E91A-E21B-CC7C5FB3AAE3}"/>
          </ac:spMkLst>
        </pc:spChg>
        <pc:picChg chg="add mod modCrop">
          <ac:chgData name="Sandvik, Lena Skattum" userId="48fd886a-0520-4448-a408-aef4ea826a66" providerId="ADAL" clId="{314247A1-D7BE-42CA-8B94-24F116E1EAC3}" dt="2026-01-08T12:01:55.089" v="569" actId="962"/>
          <ac:picMkLst>
            <pc:docMk/>
            <pc:sldMk cId="2057042621" sldId="301"/>
            <ac:picMk id="3" creationId="{EB5047E1-C63C-FEFD-6302-0A4D4D6E1FBE}"/>
          </ac:picMkLst>
        </pc:picChg>
        <pc:picChg chg="del">
          <ac:chgData name="Sandvik, Lena Skattum" userId="48fd886a-0520-4448-a408-aef4ea826a66" providerId="ADAL" clId="{314247A1-D7BE-42CA-8B94-24F116E1EAC3}" dt="2026-01-08T11:57:57.822" v="474" actId="478"/>
          <ac:picMkLst>
            <pc:docMk/>
            <pc:sldMk cId="2057042621" sldId="301"/>
            <ac:picMk id="4" creationId="{D55B1CBC-63E8-C077-D1C8-A1C5976092F2}"/>
          </ac:picMkLst>
        </pc:picChg>
      </pc:sldChg>
      <pc:sldChg chg="modSp mod">
        <pc:chgData name="Sandvik, Lena Skattum" userId="48fd886a-0520-4448-a408-aef4ea826a66" providerId="ADAL" clId="{314247A1-D7BE-42CA-8B94-24F116E1EAC3}" dt="2026-01-08T12:31:36.714" v="1120" actId="20577"/>
        <pc:sldMkLst>
          <pc:docMk/>
          <pc:sldMk cId="489069058" sldId="314"/>
        </pc:sldMkLst>
        <pc:spChg chg="mod">
          <ac:chgData name="Sandvik, Lena Skattum" userId="48fd886a-0520-4448-a408-aef4ea826a66" providerId="ADAL" clId="{314247A1-D7BE-42CA-8B94-24F116E1EAC3}" dt="2026-01-08T12:25:44.814" v="1046" actId="20577"/>
          <ac:spMkLst>
            <pc:docMk/>
            <pc:sldMk cId="489069058" sldId="314"/>
            <ac:spMk id="5" creationId="{F3B98CC3-0B05-20F6-F2BB-1319CB2227BA}"/>
          </ac:spMkLst>
        </pc:spChg>
        <pc:spChg chg="mod">
          <ac:chgData name="Sandvik, Lena Skattum" userId="48fd886a-0520-4448-a408-aef4ea826a66" providerId="ADAL" clId="{314247A1-D7BE-42CA-8B94-24F116E1EAC3}" dt="2026-01-08T12:31:36.714" v="1120" actId="20577"/>
          <ac:spMkLst>
            <pc:docMk/>
            <pc:sldMk cId="489069058" sldId="314"/>
            <ac:spMk id="10" creationId="{9741F6C0-4BAD-4F05-5200-501DB8B46EA8}"/>
          </ac:spMkLst>
        </pc:spChg>
        <pc:picChg chg="mod">
          <ac:chgData name="Sandvik, Lena Skattum" userId="48fd886a-0520-4448-a408-aef4ea826a66" providerId="ADAL" clId="{314247A1-D7BE-42CA-8B94-24F116E1EAC3}" dt="2026-01-08T12:25:06.704" v="1014" actId="1076"/>
          <ac:picMkLst>
            <pc:docMk/>
            <pc:sldMk cId="489069058" sldId="314"/>
            <ac:picMk id="2" creationId="{34CE0130-63E9-F6D3-F720-0B45E3EDC77F}"/>
          </ac:picMkLst>
        </pc:picChg>
        <pc:picChg chg="mod">
          <ac:chgData name="Sandvik, Lena Skattum" userId="48fd886a-0520-4448-a408-aef4ea826a66" providerId="ADAL" clId="{314247A1-D7BE-42CA-8B94-24F116E1EAC3}" dt="2026-01-08T12:24:59.175" v="1012" actId="14826"/>
          <ac:picMkLst>
            <pc:docMk/>
            <pc:sldMk cId="489069058" sldId="314"/>
            <ac:picMk id="3" creationId="{91E8515B-4116-3394-5E54-C223C0FDEC25}"/>
          </ac:picMkLst>
        </pc:picChg>
      </pc:sldChg>
      <pc:sldChg chg="modSp mod">
        <pc:chgData name="Sandvik, Lena Skattum" userId="48fd886a-0520-4448-a408-aef4ea826a66" providerId="ADAL" clId="{314247A1-D7BE-42CA-8B94-24F116E1EAC3}" dt="2026-01-08T12:31:31.514" v="1115" actId="20577"/>
        <pc:sldMkLst>
          <pc:docMk/>
          <pc:sldMk cId="817531005" sldId="315"/>
        </pc:sldMkLst>
        <pc:spChg chg="mod">
          <ac:chgData name="Sandvik, Lena Skattum" userId="48fd886a-0520-4448-a408-aef4ea826a66" providerId="ADAL" clId="{314247A1-D7BE-42CA-8B94-24F116E1EAC3}" dt="2026-01-08T12:29:53.413" v="1103" actId="1076"/>
          <ac:spMkLst>
            <pc:docMk/>
            <pc:sldMk cId="817531005" sldId="315"/>
            <ac:spMk id="2" creationId="{6B41827E-285D-20FF-0AA2-03255BE841D9}"/>
          </ac:spMkLst>
        </pc:spChg>
        <pc:spChg chg="mod">
          <ac:chgData name="Sandvik, Lena Skattum" userId="48fd886a-0520-4448-a408-aef4ea826a66" providerId="ADAL" clId="{314247A1-D7BE-42CA-8B94-24F116E1EAC3}" dt="2026-01-08T12:31:31.514" v="1115" actId="20577"/>
          <ac:spMkLst>
            <pc:docMk/>
            <pc:sldMk cId="817531005" sldId="315"/>
            <ac:spMk id="10" creationId="{5716B6AF-E90A-36A5-30C5-BB792DDC4620}"/>
          </ac:spMkLst>
        </pc:spChg>
        <pc:picChg chg="mod modCrop">
          <ac:chgData name="Sandvik, Lena Skattum" userId="48fd886a-0520-4448-a408-aef4ea826a66" providerId="ADAL" clId="{314247A1-D7BE-42CA-8B94-24F116E1EAC3}" dt="2026-01-08T12:29:22.775" v="1074" actId="18131"/>
          <ac:picMkLst>
            <pc:docMk/>
            <pc:sldMk cId="817531005" sldId="315"/>
            <ac:picMk id="3" creationId="{07928762-FB55-CF28-1972-9F5AFA1B16F6}"/>
          </ac:picMkLst>
        </pc:picChg>
        <pc:picChg chg="mod">
          <ac:chgData name="Sandvik, Lena Skattum" userId="48fd886a-0520-4448-a408-aef4ea826a66" providerId="ADAL" clId="{314247A1-D7BE-42CA-8B94-24F116E1EAC3}" dt="2026-01-08T12:29:32.875" v="1075" actId="1076"/>
          <ac:picMkLst>
            <pc:docMk/>
            <pc:sldMk cId="817531005" sldId="315"/>
            <ac:picMk id="13" creationId="{FE5C4277-C2D3-7A69-4A0B-6767B6A9CF80}"/>
          </ac:picMkLst>
        </pc:picChg>
      </pc:sldChg>
      <pc:sldChg chg="modSp mod">
        <pc:chgData name="Sandvik, Lena Skattum" userId="48fd886a-0520-4448-a408-aef4ea826a66" providerId="ADAL" clId="{314247A1-D7BE-42CA-8B94-24F116E1EAC3}" dt="2026-01-08T12:32:59.535" v="1174" actId="6549"/>
        <pc:sldMkLst>
          <pc:docMk/>
          <pc:sldMk cId="1274434383" sldId="316"/>
        </pc:sldMkLst>
        <pc:spChg chg="mod">
          <ac:chgData name="Sandvik, Lena Skattum" userId="48fd886a-0520-4448-a408-aef4ea826a66" providerId="ADAL" clId="{314247A1-D7BE-42CA-8B94-24F116E1EAC3}" dt="2026-01-08T12:32:59.535" v="1174" actId="6549"/>
          <ac:spMkLst>
            <pc:docMk/>
            <pc:sldMk cId="1274434383" sldId="316"/>
            <ac:spMk id="10" creationId="{E969FB80-9EA7-E26D-8B61-A209520EE771}"/>
          </ac:spMkLst>
        </pc:spChg>
        <pc:picChg chg="mod">
          <ac:chgData name="Sandvik, Lena Skattum" userId="48fd886a-0520-4448-a408-aef4ea826a66" providerId="ADAL" clId="{314247A1-D7BE-42CA-8B94-24F116E1EAC3}" dt="2026-01-08T12:30:39.168" v="1104" actId="14826"/>
          <ac:picMkLst>
            <pc:docMk/>
            <pc:sldMk cId="1274434383" sldId="316"/>
            <ac:picMk id="3" creationId="{FBDB065B-B544-1B4D-9DFF-C9CC35D135F5}"/>
          </ac:picMkLst>
        </pc:picChg>
        <pc:picChg chg="mod">
          <ac:chgData name="Sandvik, Lena Skattum" userId="48fd886a-0520-4448-a408-aef4ea826a66" providerId="ADAL" clId="{314247A1-D7BE-42CA-8B94-24F116E1EAC3}" dt="2026-01-08T12:30:43.339" v="1105" actId="1076"/>
          <ac:picMkLst>
            <pc:docMk/>
            <pc:sldMk cId="1274434383" sldId="316"/>
            <ac:picMk id="8" creationId="{36E7A4B9-F3AD-3CFB-3469-111F7B194F20}"/>
          </ac:picMkLst>
        </pc:picChg>
      </pc:sldChg>
      <pc:sldChg chg="modSp mod">
        <pc:chgData name="Sandvik, Lena Skattum" userId="48fd886a-0520-4448-a408-aef4ea826a66" providerId="ADAL" clId="{314247A1-D7BE-42CA-8B94-24F116E1EAC3}" dt="2026-01-08T14:27:00.655" v="1652" actId="20577"/>
        <pc:sldMkLst>
          <pc:docMk/>
          <pc:sldMk cId="2182847165" sldId="317"/>
        </pc:sldMkLst>
        <pc:spChg chg="mod">
          <ac:chgData name="Sandvik, Lena Skattum" userId="48fd886a-0520-4448-a408-aef4ea826a66" providerId="ADAL" clId="{314247A1-D7BE-42CA-8B94-24F116E1EAC3}" dt="2026-01-08T14:16:11.736" v="1503" actId="1076"/>
          <ac:spMkLst>
            <pc:docMk/>
            <pc:sldMk cId="2182847165" sldId="317"/>
            <ac:spMk id="2" creationId="{B96B7A10-980E-DD60-0F85-13914495D8DF}"/>
          </ac:spMkLst>
        </pc:spChg>
        <pc:spChg chg="mod">
          <ac:chgData name="Sandvik, Lena Skattum" userId="48fd886a-0520-4448-a408-aef4ea826a66" providerId="ADAL" clId="{314247A1-D7BE-42CA-8B94-24F116E1EAC3}" dt="2026-01-08T14:27:00.655" v="1652" actId="20577"/>
          <ac:spMkLst>
            <pc:docMk/>
            <pc:sldMk cId="2182847165" sldId="317"/>
            <ac:spMk id="10" creationId="{55251DF8-4224-5CB0-4A5C-97751EF042EB}"/>
          </ac:spMkLst>
        </pc:spChg>
        <pc:picChg chg="mod">
          <ac:chgData name="Sandvik, Lena Skattum" userId="48fd886a-0520-4448-a408-aef4ea826a66" providerId="ADAL" clId="{314247A1-D7BE-42CA-8B94-24F116E1EAC3}" dt="2026-01-08T14:15:50.848" v="1501" actId="14826"/>
          <ac:picMkLst>
            <pc:docMk/>
            <pc:sldMk cId="2182847165" sldId="317"/>
            <ac:picMk id="3" creationId="{351FFEB0-CBC0-7E44-C339-C54FA45B8A38}"/>
          </ac:picMkLst>
        </pc:picChg>
        <pc:picChg chg="mod">
          <ac:chgData name="Sandvik, Lena Skattum" userId="48fd886a-0520-4448-a408-aef4ea826a66" providerId="ADAL" clId="{314247A1-D7BE-42CA-8B94-24F116E1EAC3}" dt="2026-01-08T14:23:37.703" v="1609" actId="1076"/>
          <ac:picMkLst>
            <pc:docMk/>
            <pc:sldMk cId="2182847165" sldId="317"/>
            <ac:picMk id="4" creationId="{A8909450-7696-CA45-3B8C-BBDC435EDA79}"/>
          </ac:picMkLst>
        </pc:picChg>
      </pc:sldChg>
      <pc:sldChg chg="modSp mod ord">
        <pc:chgData name="Sandvik, Lena Skattum" userId="48fd886a-0520-4448-a408-aef4ea826a66" providerId="ADAL" clId="{314247A1-D7BE-42CA-8B94-24F116E1EAC3}" dt="2026-01-08T12:51:46.518" v="1272" actId="6549"/>
        <pc:sldMkLst>
          <pc:docMk/>
          <pc:sldMk cId="3070992026" sldId="318"/>
        </pc:sldMkLst>
        <pc:spChg chg="mod">
          <ac:chgData name="Sandvik, Lena Skattum" userId="48fd886a-0520-4448-a408-aef4ea826a66" providerId="ADAL" clId="{314247A1-D7BE-42CA-8B94-24F116E1EAC3}" dt="2026-01-08T12:51:46.518" v="1272" actId="6549"/>
          <ac:spMkLst>
            <pc:docMk/>
            <pc:sldMk cId="3070992026" sldId="318"/>
            <ac:spMk id="10" creationId="{6F1A6595-6E6A-D52A-DF01-9207FD385437}"/>
          </ac:spMkLst>
        </pc:spChg>
        <pc:picChg chg="mod modCrop">
          <ac:chgData name="Sandvik, Lena Skattum" userId="48fd886a-0520-4448-a408-aef4ea826a66" providerId="ADAL" clId="{314247A1-D7BE-42CA-8B94-24F116E1EAC3}" dt="2026-01-08T12:46:25.996" v="1214" actId="18131"/>
          <ac:picMkLst>
            <pc:docMk/>
            <pc:sldMk cId="3070992026" sldId="318"/>
            <ac:picMk id="3" creationId="{009DE8C6-27A5-9B0B-1119-623D5BB081AB}"/>
          </ac:picMkLst>
        </pc:picChg>
        <pc:picChg chg="mod">
          <ac:chgData name="Sandvik, Lena Skattum" userId="48fd886a-0520-4448-a408-aef4ea826a66" providerId="ADAL" clId="{314247A1-D7BE-42CA-8B94-24F116E1EAC3}" dt="2026-01-08T12:46:38.723" v="1215" actId="1076"/>
          <ac:picMkLst>
            <pc:docMk/>
            <pc:sldMk cId="3070992026" sldId="318"/>
            <ac:picMk id="8" creationId="{C9A231C0-2C12-A12B-C779-DD5A4924747F}"/>
          </ac:picMkLst>
        </pc:picChg>
      </pc:sldChg>
      <pc:sldChg chg="addSp delSp modSp mod ord">
        <pc:chgData name="Sandvik, Lena Skattum" userId="48fd886a-0520-4448-a408-aef4ea826a66" providerId="ADAL" clId="{314247A1-D7BE-42CA-8B94-24F116E1EAC3}" dt="2026-01-08T14:28:57.380" v="1703" actId="6549"/>
        <pc:sldMkLst>
          <pc:docMk/>
          <pc:sldMk cId="2014707915" sldId="319"/>
        </pc:sldMkLst>
        <pc:spChg chg="mod">
          <ac:chgData name="Sandvik, Lena Skattum" userId="48fd886a-0520-4448-a408-aef4ea826a66" providerId="ADAL" clId="{314247A1-D7BE-42CA-8B94-24F116E1EAC3}" dt="2026-01-08T12:03:51.965" v="636" actId="1076"/>
          <ac:spMkLst>
            <pc:docMk/>
            <pc:sldMk cId="2014707915" sldId="319"/>
            <ac:spMk id="2" creationId="{25196EF0-4E47-3BCC-8296-69DE43085679}"/>
          </ac:spMkLst>
        </pc:spChg>
        <pc:spChg chg="mod">
          <ac:chgData name="Sandvik, Lena Skattum" userId="48fd886a-0520-4448-a408-aef4ea826a66" providerId="ADAL" clId="{314247A1-D7BE-42CA-8B94-24F116E1EAC3}" dt="2026-01-08T14:28:57.380" v="1703" actId="6549"/>
          <ac:spMkLst>
            <pc:docMk/>
            <pc:sldMk cId="2014707915" sldId="319"/>
            <ac:spMk id="10" creationId="{CE2DF46F-DCFD-2080-7921-288B341CF746}"/>
          </ac:spMkLst>
        </pc:spChg>
        <pc:picChg chg="del">
          <ac:chgData name="Sandvik, Lena Skattum" userId="48fd886a-0520-4448-a408-aef4ea826a66" providerId="ADAL" clId="{314247A1-D7BE-42CA-8B94-24F116E1EAC3}" dt="2026-01-08T11:28:22.529" v="268" actId="478"/>
          <ac:picMkLst>
            <pc:docMk/>
            <pc:sldMk cId="2014707915" sldId="319"/>
            <ac:picMk id="3" creationId="{BEA21C18-76F4-6B94-BF38-5852232B52CC}"/>
          </ac:picMkLst>
        </pc:picChg>
        <pc:picChg chg="add mod ord">
          <ac:chgData name="Sandvik, Lena Skattum" userId="48fd886a-0520-4448-a408-aef4ea826a66" providerId="ADAL" clId="{314247A1-D7BE-42CA-8B94-24F116E1EAC3}" dt="2026-01-08T12:02:55.838" v="615" actId="962"/>
          <ac:picMkLst>
            <pc:docMk/>
            <pc:sldMk cId="2014707915" sldId="319"/>
            <ac:picMk id="6" creationId="{AF4A0D49-9592-AC16-4808-099DA1403C92}"/>
          </ac:picMkLst>
        </pc:picChg>
      </pc:sldChg>
      <pc:sldChg chg="modSp mod ord">
        <pc:chgData name="Sandvik, Lena Skattum" userId="48fd886a-0520-4448-a408-aef4ea826a66" providerId="ADAL" clId="{314247A1-D7BE-42CA-8B94-24F116E1EAC3}" dt="2026-01-08T12:31:57.179" v="1136" actId="20577"/>
        <pc:sldMkLst>
          <pc:docMk/>
          <pc:sldMk cId="1622501102" sldId="320"/>
        </pc:sldMkLst>
        <pc:spChg chg="mod">
          <ac:chgData name="Sandvik, Lena Skattum" userId="48fd886a-0520-4448-a408-aef4ea826a66" providerId="ADAL" clId="{314247A1-D7BE-42CA-8B94-24F116E1EAC3}" dt="2026-01-08T12:12:10.339" v="649" actId="20577"/>
          <ac:spMkLst>
            <pc:docMk/>
            <pc:sldMk cId="1622501102" sldId="320"/>
            <ac:spMk id="5" creationId="{2352B907-A36F-745E-E6CD-8FB0CBCF86EF}"/>
          </ac:spMkLst>
        </pc:spChg>
        <pc:spChg chg="mod">
          <ac:chgData name="Sandvik, Lena Skattum" userId="48fd886a-0520-4448-a408-aef4ea826a66" providerId="ADAL" clId="{314247A1-D7BE-42CA-8B94-24F116E1EAC3}" dt="2026-01-08T12:31:57.179" v="1136" actId="20577"/>
          <ac:spMkLst>
            <pc:docMk/>
            <pc:sldMk cId="1622501102" sldId="320"/>
            <ac:spMk id="10" creationId="{3C0BF25E-1B56-707C-73B7-E1FE33E50971}"/>
          </ac:spMkLst>
        </pc:spChg>
        <pc:picChg chg="mod">
          <ac:chgData name="Sandvik, Lena Skattum" userId="48fd886a-0520-4448-a408-aef4ea826a66" providerId="ADAL" clId="{314247A1-D7BE-42CA-8B94-24F116E1EAC3}" dt="2026-01-08T12:12:14.507" v="650" actId="1076"/>
          <ac:picMkLst>
            <pc:docMk/>
            <pc:sldMk cId="1622501102" sldId="320"/>
            <ac:picMk id="2" creationId="{5C2A3DD4-5725-D5F5-038A-EDE42CC588D6}"/>
          </ac:picMkLst>
        </pc:picChg>
        <pc:picChg chg="mod">
          <ac:chgData name="Sandvik, Lena Skattum" userId="48fd886a-0520-4448-a408-aef4ea826a66" providerId="ADAL" clId="{314247A1-D7BE-42CA-8B94-24F116E1EAC3}" dt="2026-01-08T12:11:49.474" v="637" actId="14826"/>
          <ac:picMkLst>
            <pc:docMk/>
            <pc:sldMk cId="1622501102" sldId="320"/>
            <ac:picMk id="3" creationId="{AFF34680-8472-BD31-60DC-089C6E003FD0}"/>
          </ac:picMkLst>
        </pc:picChg>
        <pc:picChg chg="mod">
          <ac:chgData name="Sandvik, Lena Skattum" userId="48fd886a-0520-4448-a408-aef4ea826a66" providerId="ADAL" clId="{314247A1-D7BE-42CA-8B94-24F116E1EAC3}" dt="2026-01-08T12:12:23.704" v="651" actId="1076"/>
          <ac:picMkLst>
            <pc:docMk/>
            <pc:sldMk cId="1622501102" sldId="320"/>
            <ac:picMk id="4" creationId="{3E239932-F583-D95E-2236-B68DFE70880D}"/>
          </ac:picMkLst>
        </pc:picChg>
      </pc:sldChg>
      <pc:sldChg chg="modSp mod ord">
        <pc:chgData name="Sandvik, Lena Skattum" userId="48fd886a-0520-4448-a408-aef4ea826a66" providerId="ADAL" clId="{314247A1-D7BE-42CA-8B94-24F116E1EAC3}" dt="2026-01-08T14:29:14.829" v="1704" actId="6549"/>
        <pc:sldMkLst>
          <pc:docMk/>
          <pc:sldMk cId="3456422859" sldId="321"/>
        </pc:sldMkLst>
        <pc:spChg chg="mod">
          <ac:chgData name="Sandvik, Lena Skattum" userId="48fd886a-0520-4448-a408-aef4ea826a66" providerId="ADAL" clId="{314247A1-D7BE-42CA-8B94-24F116E1EAC3}" dt="2026-01-08T10:28:41.542" v="32" actId="20577"/>
          <ac:spMkLst>
            <pc:docMk/>
            <pc:sldMk cId="3456422859" sldId="321"/>
            <ac:spMk id="2" creationId="{350CB556-9939-4BCC-C359-EEF41FDDCC94}"/>
          </ac:spMkLst>
        </pc:spChg>
        <pc:spChg chg="mod">
          <ac:chgData name="Sandvik, Lena Skattum" userId="48fd886a-0520-4448-a408-aef4ea826a66" providerId="ADAL" clId="{314247A1-D7BE-42CA-8B94-24F116E1EAC3}" dt="2026-01-08T14:29:14.829" v="1704" actId="6549"/>
          <ac:spMkLst>
            <pc:docMk/>
            <pc:sldMk cId="3456422859" sldId="321"/>
            <ac:spMk id="5" creationId="{C7E68659-839F-E91A-E21B-CC7C5FB3AAE3}"/>
          </ac:spMkLst>
        </pc:spChg>
        <pc:picChg chg="mod modCrop">
          <ac:chgData name="Sandvik, Lena Skattum" userId="48fd886a-0520-4448-a408-aef4ea826a66" providerId="ADAL" clId="{314247A1-D7BE-42CA-8B94-24F116E1EAC3}" dt="2026-01-08T10:29:23.068" v="34" actId="18131"/>
          <ac:picMkLst>
            <pc:docMk/>
            <pc:sldMk cId="3456422859" sldId="321"/>
            <ac:picMk id="3" creationId="{4F45B823-302A-1ED4-9511-A352E3083C35}"/>
          </ac:picMkLst>
        </pc:picChg>
      </pc:sldChg>
      <pc:sldChg chg="modSp mod">
        <pc:chgData name="Sandvik, Lena Skattum" userId="48fd886a-0520-4448-a408-aef4ea826a66" providerId="ADAL" clId="{314247A1-D7BE-42CA-8B94-24F116E1EAC3}" dt="2026-01-08T14:30:51.224" v="1737" actId="20577"/>
        <pc:sldMkLst>
          <pc:docMk/>
          <pc:sldMk cId="943553208" sldId="322"/>
        </pc:sldMkLst>
        <pc:spChg chg="mod">
          <ac:chgData name="Sandvik, Lena Skattum" userId="48fd886a-0520-4448-a408-aef4ea826a66" providerId="ADAL" clId="{314247A1-D7BE-42CA-8B94-24F116E1EAC3}" dt="2026-01-08T14:30:51.224" v="1737" actId="20577"/>
          <ac:spMkLst>
            <pc:docMk/>
            <pc:sldMk cId="943553208" sldId="322"/>
            <ac:spMk id="2" creationId="{83C76339-9CF3-1435-8B41-4A1128DAB8B5}"/>
          </ac:spMkLst>
        </pc:spChg>
        <pc:picChg chg="mod modCrop">
          <ac:chgData name="Sandvik, Lena Skattum" userId="48fd886a-0520-4448-a408-aef4ea826a66" providerId="ADAL" clId="{314247A1-D7BE-42CA-8B94-24F116E1EAC3}" dt="2026-01-08T14:17:04.558" v="1508" actId="18131"/>
          <ac:picMkLst>
            <pc:docMk/>
            <pc:sldMk cId="943553208" sldId="322"/>
            <ac:picMk id="3" creationId="{6ADE1A26-9F24-202F-6588-1799E82284C9}"/>
          </ac:picMkLst>
        </pc:picChg>
      </pc:sldChg>
      <pc:sldChg chg="modSp mod">
        <pc:chgData name="Sandvik, Lena Skattum" userId="48fd886a-0520-4448-a408-aef4ea826a66" providerId="ADAL" clId="{314247A1-D7BE-42CA-8B94-24F116E1EAC3}" dt="2026-01-08T13:36:00.454" v="1500" actId="20577"/>
        <pc:sldMkLst>
          <pc:docMk/>
          <pc:sldMk cId="1840845046" sldId="323"/>
        </pc:sldMkLst>
        <pc:spChg chg="mod">
          <ac:chgData name="Sandvik, Lena Skattum" userId="48fd886a-0520-4448-a408-aef4ea826a66" providerId="ADAL" clId="{314247A1-D7BE-42CA-8B94-24F116E1EAC3}" dt="2026-01-08T13:36:00.454" v="1500" actId="20577"/>
          <ac:spMkLst>
            <pc:docMk/>
            <pc:sldMk cId="1840845046" sldId="323"/>
            <ac:spMk id="5" creationId="{BA858E8E-74CD-9DF2-5A7B-70C503B9542E}"/>
          </ac:spMkLst>
        </pc:spChg>
        <pc:spChg chg="mod">
          <ac:chgData name="Sandvik, Lena Skattum" userId="48fd886a-0520-4448-a408-aef4ea826a66" providerId="ADAL" clId="{314247A1-D7BE-42CA-8B94-24F116E1EAC3}" dt="2026-01-08T13:34:53.094" v="1488" actId="1076"/>
          <ac:spMkLst>
            <pc:docMk/>
            <pc:sldMk cId="1840845046" sldId="323"/>
            <ac:spMk id="7" creationId="{98C2493B-D020-C155-B7B1-0E9FE118087E}"/>
          </ac:spMkLst>
        </pc:spChg>
        <pc:picChg chg="mod">
          <ac:chgData name="Sandvik, Lena Skattum" userId="48fd886a-0520-4448-a408-aef4ea826a66" providerId="ADAL" clId="{314247A1-D7BE-42CA-8B94-24F116E1EAC3}" dt="2026-01-08T13:35:43.170" v="1489" actId="14826"/>
          <ac:picMkLst>
            <pc:docMk/>
            <pc:sldMk cId="1840845046" sldId="323"/>
            <ac:picMk id="3" creationId="{4280DAE4-452B-6D98-1398-FF7B0D303195}"/>
          </ac:picMkLst>
        </pc:picChg>
        <pc:picChg chg="mod">
          <ac:chgData name="Sandvik, Lena Skattum" userId="48fd886a-0520-4448-a408-aef4ea826a66" providerId="ADAL" clId="{314247A1-D7BE-42CA-8B94-24F116E1EAC3}" dt="2026-01-08T13:35:49.203" v="1490" actId="1076"/>
          <ac:picMkLst>
            <pc:docMk/>
            <pc:sldMk cId="1840845046" sldId="323"/>
            <ac:picMk id="6" creationId="{F6D64AF4-C14B-A493-3E17-9AEB90F8FFA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521" y="2835798"/>
            <a:ext cx="3380479" cy="3326296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80155C06-D74C-425C-A604-36F183535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61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 descr="Riksvåpensymbolet - Hvit sirkel med sort løve.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3" name="Bilde 2" descr="Riksvåpensymbolet - Hvit sirkel med sort løve.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- innhold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bilde, kan du bruke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33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/Mellom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18" r="-1781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Logoen til Statsforvaltaren i Møre og Romsdal">
            <a:extLst>
              <a:ext uri="{FF2B5EF4-FFF2-40B4-BE49-F238E27FC236}">
                <a16:creationId xmlns:a16="http://schemas.microsoft.com/office/drawing/2014/main" id="{E3F7B4C3-CFC9-4B81-847E-63C4816D9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</a:t>
            </a:r>
            <a:r>
              <a:rPr lang="nn-NO" noProof="0" dirty="0"/>
              <a:t>kan</a:t>
            </a:r>
            <a:r>
              <a:rPr lang="nb-NO" dirty="0"/>
              <a:t>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felles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7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egne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7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A1EF1C5-41D6-4549-B953-B55FA108A12A}"/>
              </a:ext>
            </a:extLst>
          </p:cNvPr>
          <p:cNvSpPr txBox="1"/>
          <p:nvPr userDrawn="1"/>
        </p:nvSpPr>
        <p:spPr>
          <a:xfrm>
            <a:off x="1195113" y="462885"/>
            <a:ext cx="3727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i="0" cap="small" baseline="0" dirty="0">
                <a:solidFill>
                  <a:srgbClr val="000000"/>
                </a:solidFill>
              </a:rPr>
              <a:t>ORGANISASJONSKART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78" y="463402"/>
            <a:ext cx="508409" cy="499038"/>
          </a:xfrm>
          <a:prstGeom prst="rect">
            <a:avLst/>
          </a:prstGeom>
        </p:spPr>
      </p:pic>
      <p:pic>
        <p:nvPicPr>
          <p:cNvPr id="5" name="Bilete 4" descr="Eit bilete som inneheld skjermbilete, tekst&#10;&#10;Automatisk generert skildring">
            <a:extLst>
              <a:ext uri="{FF2B5EF4-FFF2-40B4-BE49-F238E27FC236}">
                <a16:creationId xmlns:a16="http://schemas.microsoft.com/office/drawing/2014/main" id="{DB1DD91C-209F-8DA8-B13E-48E2CC01E3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tel 6">
            <a:extLst>
              <a:ext uri="{FF2B5EF4-FFF2-40B4-BE49-F238E27FC236}">
                <a16:creationId xmlns:a16="http://schemas.microsoft.com/office/drawing/2014/main" id="{2E594388-7DBC-4D01-E913-C7246EB1CD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482" y="-786274"/>
            <a:ext cx="10515600" cy="6594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pr. 1.1.2024 – alle nivå</a:t>
            </a:r>
          </a:p>
        </p:txBody>
      </p:sp>
    </p:spTree>
    <p:extLst>
      <p:ext uri="{BB962C8B-B14F-4D97-AF65-F5344CB8AC3E}">
        <p14:creationId xmlns:p14="http://schemas.microsoft.com/office/powerpoint/2010/main" val="3050039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6978" y="427394"/>
            <a:ext cx="508409" cy="499038"/>
          </a:xfrm>
          <a:prstGeom prst="rect">
            <a:avLst/>
          </a:prstGeom>
        </p:spPr>
      </p:pic>
      <p:pic>
        <p:nvPicPr>
          <p:cNvPr id="3" name="Bilete 2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9ED29740-3DA8-F8A0-2021-3C6BD9CE37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74660FA1-9E16-3A1C-F9D9-60C327DBD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776287"/>
            <a:ext cx="10515600" cy="5349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– overordna nivå</a:t>
            </a:r>
          </a:p>
        </p:txBody>
      </p:sp>
    </p:spTree>
    <p:extLst>
      <p:ext uri="{BB962C8B-B14F-4D97-AF65-F5344CB8AC3E}">
        <p14:creationId xmlns:p14="http://schemas.microsoft.com/office/powerpoint/2010/main" val="93436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0949EABF-7CE5-CA6F-0A92-C8908A2669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1FC231A1-C99F-9CA1-E835-8A942DE27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776288"/>
            <a:ext cx="10515600" cy="6494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– overordna nivå med foto</a:t>
            </a:r>
          </a:p>
        </p:txBody>
      </p:sp>
    </p:spTree>
    <p:extLst>
      <p:ext uri="{BB962C8B-B14F-4D97-AF65-F5344CB8AC3E}">
        <p14:creationId xmlns:p14="http://schemas.microsoft.com/office/powerpoint/2010/main" val="2906121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3" name="Bilete 2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4B824C98-B262-5DAB-0C5C-424952248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9C060588-DB7C-E49A-3D35-C27489007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175" y="-776288"/>
            <a:ext cx="10515600" cy="6494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sosial </a:t>
            </a:r>
            <a:r>
              <a:rPr lang="nb-NO" dirty="0" err="1"/>
              <a:t>berekraft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949512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&#10;&#10;Automatisk generert skildring">
            <a:extLst>
              <a:ext uri="{FF2B5EF4-FFF2-40B4-BE49-F238E27FC236}">
                <a16:creationId xmlns:a16="http://schemas.microsoft.com/office/drawing/2014/main" id="{C70480AD-136D-DC74-E3E0-A47474DAF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6328B0FE-A096-05FD-432D-A99E31294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67" y="-1104900"/>
            <a:ext cx="10515600" cy="9781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sosial </a:t>
            </a:r>
            <a:r>
              <a:rPr lang="nb-NO" dirty="0" err="1"/>
              <a:t>berekraft</a:t>
            </a:r>
            <a:r>
              <a:rPr lang="nb-NO" dirty="0"/>
              <a:t> med foto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41460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758B6376-B44F-4424-AC1B-6DA65767E9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F1D19E49-A884-9B0F-CEF0-9618A26F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413" y="-1193799"/>
            <a:ext cx="10515600" cy="889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</a:t>
            </a:r>
            <a:r>
              <a:rPr lang="nb-NO" dirty="0" err="1"/>
              <a:t>berekraftig</a:t>
            </a:r>
            <a:r>
              <a:rPr lang="nb-NO" dirty="0"/>
              <a:t> naturbruk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466248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04495965-46C1-3B49-8066-D03BE6FC0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F91E438D-5BD8-3797-EF7A-2A2B40FAC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67" y="-1269999"/>
            <a:ext cx="10515600" cy="977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</a:t>
            </a:r>
            <a:r>
              <a:rPr lang="nb-NO" dirty="0" err="1"/>
              <a:t>berekraftig</a:t>
            </a:r>
            <a:r>
              <a:rPr lang="nb-NO" dirty="0"/>
              <a:t> naturbruk med bilde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410903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3" name="Bilde 12" descr="Logoen til Statsforvaltaren i Møre og Romsdal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155" y="5291403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8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1176" y="-86883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0" y="1016150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pic>
        <p:nvPicPr>
          <p:cNvPr id="17" name="Bilde 16" descr="Logoen til Statsforvaltaren i Møre og Romsdal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13" y="5665428"/>
            <a:ext cx="3334519" cy="429468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D6FCC2D-F7C0-4100-AD53-3AF8C3B2E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7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C46529BF-83CB-1341-2D24-D0E4802C8ADD}"/>
              </a:ext>
            </a:extLst>
          </p:cNvPr>
          <p:cNvSpPr txBox="1"/>
          <p:nvPr userDrawn="1"/>
        </p:nvSpPr>
        <p:spPr>
          <a:xfrm>
            <a:off x="153987" y="6527587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75FBA47-F955-98D6-50F6-109BF56158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985" y="6531150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 i Møre og Romsdal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5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 descr="Logoen til Statsforvaltaren i Møre og Romsdal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 descr="Logoen til Statsforvaltaren i Møre og Romsdal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6" name="Bilde 15" descr="Logoen til Statsforvaltaren i Møre og Romsdal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2873312E-2776-4228-A165-1972682487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3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66" r:id="rId3"/>
    <p:sldLayoutId id="2147483763" r:id="rId4"/>
    <p:sldLayoutId id="2147483667" r:id="rId5"/>
    <p:sldLayoutId id="2147483764" r:id="rId6"/>
    <p:sldLayoutId id="2147483669" r:id="rId7"/>
    <p:sldLayoutId id="2147483756" r:id="rId8"/>
    <p:sldLayoutId id="2147483664" r:id="rId9"/>
    <p:sldLayoutId id="2147483760" r:id="rId10"/>
    <p:sldLayoutId id="2147483713" r:id="rId11"/>
    <p:sldLayoutId id="2147483761" r:id="rId12"/>
    <p:sldLayoutId id="2147483685" r:id="rId13"/>
    <p:sldLayoutId id="2147483714" r:id="rId14"/>
    <p:sldLayoutId id="2147483702" r:id="rId15"/>
    <p:sldLayoutId id="2147483736" r:id="rId16"/>
    <p:sldLayoutId id="2147483733" r:id="rId17"/>
    <p:sldLayoutId id="2147483716" r:id="rId18"/>
    <p:sldLayoutId id="2147483707" r:id="rId19"/>
    <p:sldLayoutId id="2147483675" r:id="rId20"/>
    <p:sldLayoutId id="2147483706" r:id="rId21"/>
    <p:sldLayoutId id="2147483709" r:id="rId22"/>
    <p:sldLayoutId id="2147483711" r:id="rId23"/>
    <p:sldLayoutId id="2147483710" r:id="rId24"/>
    <p:sldLayoutId id="2147483712" r:id="rId25"/>
    <p:sldLayoutId id="2147483655" r:id="rId26"/>
    <p:sldLayoutId id="2147483705" r:id="rId27"/>
    <p:sldLayoutId id="2147483770" r:id="rId28"/>
    <p:sldLayoutId id="2147483766" r:id="rId29"/>
    <p:sldLayoutId id="2147483771" r:id="rId30"/>
    <p:sldLayoutId id="2147483772" r:id="rId31"/>
    <p:sldLayoutId id="2147483773" r:id="rId32"/>
    <p:sldLayoutId id="2147483774" r:id="rId33"/>
    <p:sldLayoutId id="2147483759" r:id="rId34"/>
    <p:sldLayoutId id="2147483758" r:id="rId35"/>
    <p:sldLayoutId id="2147483757" r:id="rId36"/>
    <p:sldLayoutId id="2147483746" r:id="rId37"/>
    <p:sldLayoutId id="2147483718" r:id="rId38"/>
    <p:sldLayoutId id="2147483719" r:id="rId39"/>
    <p:sldLayoutId id="2147483769" r:id="rId4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35EA4753-2E1F-B756-9105-B707AEA1F220}"/>
              </a:ext>
            </a:extLst>
          </p:cNvPr>
          <p:cNvSpPr/>
          <p:nvPr/>
        </p:nvSpPr>
        <p:spPr>
          <a:xfrm>
            <a:off x="159026" y="6414052"/>
            <a:ext cx="424070" cy="284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85D156D4-8DB7-6730-F1C6-812087EF37AA}"/>
              </a:ext>
            </a:extLst>
          </p:cNvPr>
          <p:cNvSpPr txBox="1"/>
          <p:nvPr/>
        </p:nvSpPr>
        <p:spPr>
          <a:xfrm>
            <a:off x="10814645" y="6556513"/>
            <a:ext cx="1595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Erik Birkeland /</a:t>
            </a:r>
            <a:r>
              <a:rPr lang="nb-NO" sz="800" dirty="0" err="1">
                <a:solidFill>
                  <a:schemeClr val="bg1"/>
                </a:solidFill>
              </a:rPr>
              <a:t>Tingh</a:t>
            </a:r>
            <a:endParaRPr lang="nn-NO" sz="800" dirty="0">
              <a:solidFill>
                <a:schemeClr val="bg1"/>
              </a:solidFill>
            </a:endParaRPr>
          </a:p>
        </p:txBody>
      </p:sp>
      <p:pic>
        <p:nvPicPr>
          <p:cNvPr id="3" name="Bilde 2" descr="Et bilde som inneholder tekst, klær, Menneskeansikt, person&#10;&#10;KI-generert innhold kan være feil.">
            <a:extLst>
              <a:ext uri="{FF2B5EF4-FFF2-40B4-BE49-F238E27FC236}">
                <a16:creationId xmlns:a16="http://schemas.microsoft.com/office/drawing/2014/main" id="{6C09284B-2019-477F-96A1-4A14A2C15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957" y="0"/>
            <a:ext cx="13405914" cy="701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3AB78-AEFE-A456-CA86-710611161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5716B6AF-E90A-36A5-30C5-BB792DDC4620}"/>
              </a:ext>
            </a:extLst>
          </p:cNvPr>
          <p:cNvSpPr txBox="1"/>
          <p:nvPr/>
        </p:nvSpPr>
        <p:spPr>
          <a:xfrm>
            <a:off x="696693" y="1930586"/>
            <a:ext cx="588727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i="1" dirty="0"/>
              <a:t>Kommunen skal</a:t>
            </a:r>
            <a:br>
              <a:rPr lang="nb-NO" sz="2000" b="1" i="1" dirty="0"/>
            </a:br>
            <a:endParaRPr lang="nb-NO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gi barn og familiar heilskapleg og samordna hjelp ved å sikre god samhandling mellom barnevern, helse og oppvekst</a:t>
            </a:r>
          </a:p>
          <a:p>
            <a:r>
              <a:rPr lang="nn-NO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delta i nasjonale tiltak for å styrke kvalitet og kompetanse og tiltak for å styrke styring og leiing</a:t>
            </a:r>
            <a:br>
              <a:rPr lang="nn-NO" dirty="0"/>
            </a:br>
            <a:r>
              <a:rPr lang="nn-NO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arbeide systematisk for å auke talet på fosterheimar som er rekrutterte i barnet sitt eige nettverk – familie eller andre nære relasjonar</a:t>
            </a: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07928762-FB55-CF28-1972-9F5AFA1B1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r="38655"/>
          <a:stretch>
            <a:fillRect/>
          </a:stretch>
        </p:blipFill>
        <p:spPr>
          <a:xfrm>
            <a:off x="6781800" y="0"/>
            <a:ext cx="5410200" cy="6858000"/>
          </a:xfrm>
          <a:prstGeom prst="rect">
            <a:avLst/>
          </a:prstGeom>
        </p:spPr>
      </p:pic>
      <p:pic>
        <p:nvPicPr>
          <p:cNvPr id="13" name="Bilete 12" descr="Berekraftsmål som puslespillbrikke:&#10;Mål 10">
            <a:extLst>
              <a:ext uri="{FF2B5EF4-FFF2-40B4-BE49-F238E27FC236}">
                <a16:creationId xmlns:a16="http://schemas.microsoft.com/office/drawing/2014/main" id="{FE5C4277-C2D3-7A69-4A0B-6767B6A9C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913">
            <a:off x="4371457" y="-1365125"/>
            <a:ext cx="3449088" cy="517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B41827E-285D-20FF-0AA2-03255BE841D9}"/>
              </a:ext>
            </a:extLst>
          </p:cNvPr>
          <p:cNvSpPr txBox="1"/>
          <p:nvPr/>
        </p:nvSpPr>
        <p:spPr>
          <a:xfrm>
            <a:off x="10794420" y="6394505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ScanStockPhoto</a:t>
            </a:r>
            <a:endParaRPr lang="nn-NO" sz="700" dirty="0"/>
          </a:p>
        </p:txBody>
      </p:sp>
    </p:spTree>
    <p:extLst>
      <p:ext uri="{BB962C8B-B14F-4D97-AF65-F5344CB8AC3E}">
        <p14:creationId xmlns:p14="http://schemas.microsoft.com/office/powerpoint/2010/main" val="817531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69FAD-6EC4-8D88-CE3F-0EF5F240C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6F1A6595-6E6A-D52A-DF01-9207FD385437}"/>
              </a:ext>
            </a:extLst>
          </p:cNvPr>
          <p:cNvSpPr txBox="1"/>
          <p:nvPr/>
        </p:nvSpPr>
        <p:spPr>
          <a:xfrm>
            <a:off x="5995850" y="163290"/>
            <a:ext cx="5597435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Sosiale </a:t>
            </a:r>
            <a:r>
              <a:rPr lang="nb-NO" sz="4000" dirty="0" err="1"/>
              <a:t>tenester</a:t>
            </a:r>
            <a:r>
              <a:rPr lang="nb-NO" sz="4000" dirty="0"/>
              <a:t> </a:t>
            </a:r>
            <a:br>
              <a:rPr lang="nb-NO" sz="4000" dirty="0"/>
            </a:br>
            <a:r>
              <a:rPr lang="nb-NO" sz="4000" dirty="0"/>
              <a:t>i Nav</a:t>
            </a:r>
            <a:br>
              <a:rPr lang="nb-NO" sz="4000" dirty="0"/>
            </a:br>
            <a:endParaRPr lang="nb-NO" sz="1800" b="1" i="1" dirty="0"/>
          </a:p>
          <a:p>
            <a:r>
              <a:rPr lang="nb-NO" sz="1800" b="1" i="1" dirty="0"/>
              <a:t>Kommunen skal</a:t>
            </a:r>
            <a:r>
              <a:rPr lang="nb-NO" b="1" i="1" dirty="0"/>
              <a:t> </a:t>
            </a:r>
            <a:br>
              <a:rPr lang="nb-NO" b="1" i="1" dirty="0"/>
            </a:br>
            <a:r>
              <a:rPr lang="nb-NO" sz="1600" dirty="0"/>
              <a:t>sørge for at alle </a:t>
            </a:r>
            <a:r>
              <a:rPr lang="nb-NO" sz="1600" dirty="0" err="1"/>
              <a:t>innbyggarar</a:t>
            </a:r>
            <a:r>
              <a:rPr lang="nb-NO" sz="1600" dirty="0"/>
              <a:t> har tilgang til nødvendige </a:t>
            </a:r>
            <a:r>
              <a:rPr lang="nb-NO" sz="1600" dirty="0" err="1"/>
              <a:t>velferdstenester</a:t>
            </a:r>
            <a:r>
              <a:rPr lang="nb-NO" sz="1600" dirty="0"/>
              <a:t>, og gi informasjon, råd og rettleiing etter </a:t>
            </a:r>
            <a:r>
              <a:rPr lang="nb-NO" sz="1600" dirty="0" err="1"/>
              <a:t>sosialtenestelova</a:t>
            </a:r>
            <a:r>
              <a:rPr lang="nb-NO" sz="1600" dirty="0"/>
              <a:t> til alle som treng det.</a:t>
            </a:r>
            <a:br>
              <a:rPr lang="nb-NO" sz="1600" dirty="0"/>
            </a:b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oppdage </a:t>
            </a:r>
            <a:r>
              <a:rPr lang="nb-NO" sz="1600" dirty="0" err="1"/>
              <a:t>personar</a:t>
            </a:r>
            <a:r>
              <a:rPr lang="nb-NO" sz="1600" dirty="0"/>
              <a:t> og </a:t>
            </a:r>
            <a:r>
              <a:rPr lang="nb-NO" sz="1600" dirty="0" err="1"/>
              <a:t>familiar</a:t>
            </a:r>
            <a:r>
              <a:rPr lang="nb-NO" sz="1600" dirty="0"/>
              <a:t> med økonomiske problem, gi </a:t>
            </a:r>
            <a:r>
              <a:rPr lang="nb-NO" sz="1600" dirty="0" err="1"/>
              <a:t>dei</a:t>
            </a:r>
            <a:r>
              <a:rPr lang="nb-NO" sz="1600" dirty="0"/>
              <a:t> råd og arbeide </a:t>
            </a:r>
            <a:r>
              <a:rPr lang="nb-NO" sz="1600" dirty="0" err="1"/>
              <a:t>førebyggjande</a:t>
            </a:r>
            <a:r>
              <a:rPr lang="nb-NO" sz="1600" dirty="0"/>
              <a:t> mot gjeldsproblem med </a:t>
            </a:r>
            <a:r>
              <a:rPr lang="nb-NO" sz="1600" dirty="0" err="1"/>
              <a:t>tidleg</a:t>
            </a:r>
            <a:r>
              <a:rPr lang="nb-NO" sz="1600" dirty="0"/>
              <a:t> innsats og samordna tiltak</a:t>
            </a:r>
            <a:br>
              <a:rPr lang="nb-NO" sz="1600" dirty="0"/>
            </a:b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sikre at Nav </a:t>
            </a:r>
            <a:r>
              <a:rPr lang="nb-NO" sz="1600" dirty="0" err="1"/>
              <a:t>deltek</a:t>
            </a:r>
            <a:r>
              <a:rPr lang="nb-NO" sz="1600" dirty="0"/>
              <a:t> aktivt i </a:t>
            </a:r>
            <a:r>
              <a:rPr lang="nb-NO" sz="1600" dirty="0" err="1"/>
              <a:t>tverrfagleg</a:t>
            </a:r>
            <a:r>
              <a:rPr lang="nb-NO" sz="1600" dirty="0"/>
              <a:t> samarbeid og er </a:t>
            </a:r>
            <a:r>
              <a:rPr lang="nb-NO" sz="1600" dirty="0" err="1"/>
              <a:t>ein</a:t>
            </a:r>
            <a:r>
              <a:rPr lang="nb-NO" sz="1600" dirty="0"/>
              <a:t> integrert del av </a:t>
            </a:r>
            <a:r>
              <a:rPr lang="nb-NO" sz="1600" dirty="0" err="1"/>
              <a:t>velferdstenestene</a:t>
            </a:r>
            <a:br>
              <a:rPr lang="nb-NO" sz="1600" dirty="0"/>
            </a:b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identifisere </a:t>
            </a:r>
            <a:r>
              <a:rPr lang="nb-NO" sz="1600" dirty="0" err="1"/>
              <a:t>dei</a:t>
            </a:r>
            <a:r>
              <a:rPr lang="nb-NO" sz="1600" dirty="0"/>
              <a:t> som har rett til kvalifiseringsprogrammet, tilby deltaking og bruke verktøyet for kvalifiseringsprogrammet på Navet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/>
              <a:t>vere</a:t>
            </a:r>
            <a:r>
              <a:rPr lang="nb-NO" sz="1600" dirty="0"/>
              <a:t> seg bevisst ansvaret, og den unike </a:t>
            </a:r>
            <a:r>
              <a:rPr lang="nb-NO" sz="1600" dirty="0" err="1"/>
              <a:t>moglegheita</a:t>
            </a:r>
            <a:r>
              <a:rPr lang="nb-NO" sz="1600" dirty="0"/>
              <a:t>, Nav har til å bidra til at barn og unge blir tatt omsyn til</a:t>
            </a:r>
          </a:p>
          <a:p>
            <a:br>
              <a:rPr lang="nb-NO" dirty="0"/>
            </a:b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009DE8C6-27A5-9B0B-1119-623D5BB08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6" t="20672" r="32942" b="14770"/>
          <a:stretch>
            <a:fillRect/>
          </a:stretch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651DE94-1CFC-1CC0-B563-47FE066F5903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pic>
        <p:nvPicPr>
          <p:cNvPr id="8" name="Bilete 7" descr="Eit bilete som inneheld stearinlys, lys&#10;&#10;Automatisk generert skildring">
            <a:extLst>
              <a:ext uri="{FF2B5EF4-FFF2-40B4-BE49-F238E27FC236}">
                <a16:creationId xmlns:a16="http://schemas.microsoft.com/office/drawing/2014/main" id="{C9A231C0-2C12-A12B-C779-DD5A49247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 t="38808" r="40505" b="42799"/>
          <a:stretch/>
        </p:blipFill>
        <p:spPr>
          <a:xfrm rot="20448837">
            <a:off x="2545701" y="-330344"/>
            <a:ext cx="3470631" cy="3018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99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CB0B6-813E-4048-24AC-834C3E23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E969FB80-9EA7-E26D-8B61-A209520EE771}"/>
              </a:ext>
            </a:extLst>
          </p:cNvPr>
          <p:cNvSpPr txBox="1"/>
          <p:nvPr/>
        </p:nvSpPr>
        <p:spPr>
          <a:xfrm>
            <a:off x="6157377" y="698695"/>
            <a:ext cx="568452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Integrering og busetting</a:t>
            </a:r>
          </a:p>
          <a:p>
            <a:endParaRPr lang="nb-NO" sz="1800" b="1" i="1" dirty="0"/>
          </a:p>
          <a:p>
            <a:endParaRPr lang="nb-NO" sz="1800" b="1" i="1" dirty="0"/>
          </a:p>
          <a:p>
            <a:r>
              <a:rPr lang="nb-NO" sz="1800" b="1" i="1" dirty="0"/>
              <a:t>Kommunen skal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tilby introduksjonsprogram og opplæring som er fleksibel og retta mot arbeid eller skolegang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ha både kortsiktige og langsiktige mål for kvalifisering og overgang til arbeid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arbeide for god samordning både mellom kommunar, fylkeskommunen, NAV og med arbeidsgivar i lokalsamfunnet </a:t>
            </a: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FBDB065B-B544-1B4D-9DFF-C9CC35D13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7832"/>
          <a:stretch/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4EC50AA-2713-E5D7-8AA2-9F604096C63F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pic>
        <p:nvPicPr>
          <p:cNvPr id="8" name="Bilete 7" descr="Eit bilete som inneheld stearinlys, lys&#10;&#10;Automatisk generert skildring">
            <a:extLst>
              <a:ext uri="{FF2B5EF4-FFF2-40B4-BE49-F238E27FC236}">
                <a16:creationId xmlns:a16="http://schemas.microsoft.com/office/drawing/2014/main" id="{36E7A4B9-F3AD-3CFB-3469-111F7B194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 t="38808" r="40505" b="42799"/>
          <a:stretch/>
        </p:blipFill>
        <p:spPr>
          <a:xfrm rot="20448837">
            <a:off x="2542433" y="3522896"/>
            <a:ext cx="3470631" cy="3018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434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BFBF9-1725-E014-7A0A-8C14E2E70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55251DF8-4224-5CB0-4A5C-97751EF042EB}"/>
              </a:ext>
            </a:extLst>
          </p:cNvPr>
          <p:cNvSpPr txBox="1"/>
          <p:nvPr/>
        </p:nvSpPr>
        <p:spPr>
          <a:xfrm>
            <a:off x="466488" y="251878"/>
            <a:ext cx="6668238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Helse- og </a:t>
            </a:r>
            <a:r>
              <a:rPr lang="nb-NO" sz="4000" dirty="0" err="1"/>
              <a:t>omsorgstenester</a:t>
            </a:r>
            <a:r>
              <a:rPr lang="nb-NO" sz="4000" dirty="0"/>
              <a:t> </a:t>
            </a:r>
            <a:br>
              <a:rPr lang="nb-NO" sz="2000" dirty="0"/>
            </a:br>
            <a:endParaRPr lang="nb-NO" sz="2000" dirty="0"/>
          </a:p>
          <a:p>
            <a:r>
              <a:rPr lang="nb-NO" b="1" i="1" dirty="0"/>
              <a:t>Kommunen skal</a:t>
            </a:r>
            <a:br>
              <a:rPr lang="nb-NO" sz="2000" b="1" i="1" dirty="0"/>
            </a:br>
            <a:endParaRPr lang="nb-NO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ta i bruk Helsedirektoratet sin nasjonale rettleiar for prioriteringar i kommunale helse- og omsorgstenester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førebu seg på at ny meldeordning for uønskte hendingar erstattar nåverande varselordning frå 1. juli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ha berekraftige og trygge helse- og omsorgstenester. </a:t>
            </a:r>
            <a:br>
              <a:rPr lang="nn-NO" dirty="0"/>
            </a:br>
            <a:r>
              <a:rPr lang="nn-NO" dirty="0"/>
              <a:t>Det må vere tilgang på tilstrekkeleg og riktig kompetanse, som blir nytta på ein effektiv og målretta måte</a:t>
            </a:r>
            <a:br>
              <a:rPr lang="nn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skal ha kunnskapsbasert praksis i psykisk helse- og rusarbeidet, basert på forsking, erfaring og </a:t>
            </a:r>
            <a:r>
              <a:rPr lang="nb-NO" dirty="0" err="1"/>
              <a:t>brukarmedverknad</a:t>
            </a:r>
            <a:r>
              <a:rPr lang="nb-NO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dirty="0"/>
              <a:t>Kommunen bør sette inn </a:t>
            </a:r>
            <a:r>
              <a:rPr lang="nb-NO" dirty="0" err="1"/>
              <a:t>førebyggande</a:t>
            </a:r>
            <a:r>
              <a:rPr lang="nb-NO" dirty="0"/>
              <a:t> tiltak som </a:t>
            </a:r>
            <a:r>
              <a:rPr lang="nb-NO" dirty="0" err="1"/>
              <a:t>verkar</a:t>
            </a:r>
            <a:r>
              <a:rPr lang="nb-NO" dirty="0"/>
              <a:t>, </a:t>
            </a:r>
          </a:p>
          <a:p>
            <a:r>
              <a:rPr lang="nb-NO" dirty="0"/>
              <a:t>for å oppnå redusert vekst i behov for helsehjelp, </a:t>
            </a:r>
            <a:r>
              <a:rPr lang="nb-NO" dirty="0" err="1"/>
              <a:t>fleire</a:t>
            </a:r>
            <a:r>
              <a:rPr lang="nb-NO" dirty="0"/>
              <a:t> friske leveår for alle og </a:t>
            </a:r>
            <a:r>
              <a:rPr lang="nb-NO" dirty="0" err="1"/>
              <a:t>meir</a:t>
            </a:r>
            <a:r>
              <a:rPr lang="nb-NO" dirty="0"/>
              <a:t> </a:t>
            </a:r>
            <a:r>
              <a:rPr lang="nb-NO" dirty="0" err="1"/>
              <a:t>meistring</a:t>
            </a:r>
            <a:r>
              <a:rPr lang="nb-NO" dirty="0"/>
              <a:t> for alle.</a:t>
            </a:r>
            <a:br>
              <a:rPr lang="nb-NO" dirty="0"/>
            </a:br>
            <a:br>
              <a:rPr lang="nn-NO" dirty="0"/>
            </a:br>
            <a:br>
              <a:rPr lang="nn-NO" dirty="0"/>
            </a:br>
            <a:br>
              <a:rPr lang="nn-NO" dirty="0"/>
            </a:b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351FFEB0-CBC0-7E44-C339-C54FA45B8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2" r="23732"/>
          <a:stretch/>
        </p:blipFill>
        <p:spPr>
          <a:xfrm>
            <a:off x="7884457" y="0"/>
            <a:ext cx="5410200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96B7A10-980E-DD60-0F85-13914495D8DF}"/>
              </a:ext>
            </a:extLst>
          </p:cNvPr>
          <p:cNvSpPr txBox="1"/>
          <p:nvPr/>
        </p:nvSpPr>
        <p:spPr>
          <a:xfrm>
            <a:off x="11117951" y="627868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pic>
        <p:nvPicPr>
          <p:cNvPr id="4" name="Bilete 3" descr="Berekraftsmål som puslespillbrikke:&#10;Mål 3">
            <a:extLst>
              <a:ext uri="{FF2B5EF4-FFF2-40B4-BE49-F238E27FC236}">
                <a16:creationId xmlns:a16="http://schemas.microsoft.com/office/drawing/2014/main" id="{A8909450-7696-CA45-3B8C-BBDC435ED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3567">
            <a:off x="6259270" y="2532878"/>
            <a:ext cx="2110400" cy="223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847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C5ED8-A4EA-33BB-45D7-55DC05DAA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>
            <a:extLst>
              <a:ext uri="{FF2B5EF4-FFF2-40B4-BE49-F238E27FC236}">
                <a16:creationId xmlns:a16="http://schemas.microsoft.com/office/drawing/2014/main" id="{6ADE1A26-9F24-202F-6588-1799E8228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3" t="3325" r="12101" b="1182"/>
          <a:stretch>
            <a:fillRect/>
          </a:stretch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A10FF50-D563-21A7-A433-6635FAE92C9A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pic>
        <p:nvPicPr>
          <p:cNvPr id="8" name="Bilete 7" descr="Eit bilete som inneheld stearinlys, lys&#10;&#10;Automatisk generert skildring">
            <a:extLst>
              <a:ext uri="{FF2B5EF4-FFF2-40B4-BE49-F238E27FC236}">
                <a16:creationId xmlns:a16="http://schemas.microsoft.com/office/drawing/2014/main" id="{437C671E-7820-EB13-738C-D3D93721B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 t="38808" r="40505" b="42799"/>
          <a:stretch/>
        </p:blipFill>
        <p:spPr>
          <a:xfrm rot="20448837">
            <a:off x="2760817" y="-245226"/>
            <a:ext cx="3470631" cy="3018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3C76339-9CF3-1435-8B41-4A1128DAB8B5}"/>
              </a:ext>
            </a:extLst>
          </p:cNvPr>
          <p:cNvSpPr txBox="1"/>
          <p:nvPr/>
        </p:nvSpPr>
        <p:spPr>
          <a:xfrm>
            <a:off x="6071239" y="274622"/>
            <a:ext cx="5842051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Bustadsosialt arbeid</a:t>
            </a:r>
          </a:p>
          <a:p>
            <a:br>
              <a:rPr lang="nb-NO" dirty="0"/>
            </a:br>
            <a:r>
              <a:rPr lang="nb-NO" dirty="0"/>
              <a:t>Kommunen skal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sikre samarbeid på tvers av </a:t>
            </a:r>
            <a:r>
              <a:rPr lang="nb-NO" dirty="0" err="1"/>
              <a:t>sektorar</a:t>
            </a:r>
            <a:r>
              <a:rPr lang="nb-NO" dirty="0"/>
              <a:t> og samordne </a:t>
            </a:r>
            <a:r>
              <a:rPr lang="nb-NO" dirty="0" err="1"/>
              <a:t>tenester</a:t>
            </a:r>
            <a:r>
              <a:rPr lang="nb-NO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vurdere om </a:t>
            </a:r>
            <a:r>
              <a:rPr lang="nb-NO" dirty="0" err="1"/>
              <a:t>dei</a:t>
            </a:r>
            <a:r>
              <a:rPr lang="nb-NO" dirty="0"/>
              <a:t> som ber om bistand er </a:t>
            </a:r>
            <a:r>
              <a:rPr lang="nb-NO" dirty="0" err="1"/>
              <a:t>vanskelegstilte</a:t>
            </a:r>
            <a:r>
              <a:rPr lang="nb-NO" dirty="0"/>
              <a:t> på </a:t>
            </a:r>
            <a:r>
              <a:rPr lang="nb-NO" dirty="0" err="1"/>
              <a:t>bustadmarknaden</a:t>
            </a:r>
            <a:r>
              <a:rPr lang="nb-NO" dirty="0"/>
              <a:t> og fatte enkeltvedtak etter den bustadsosiale lova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sende klage på slike enkeltvedtak til Statsforvaltaren</a:t>
            </a:r>
          </a:p>
          <a:p>
            <a:endParaRPr lang="nb-NO" sz="2000" b="1" dirty="0"/>
          </a:p>
          <a:p>
            <a:r>
              <a:rPr lang="nb-NO" sz="4000" dirty="0" err="1"/>
              <a:t>Eit</a:t>
            </a:r>
            <a:r>
              <a:rPr lang="nb-NO" sz="4000" dirty="0"/>
              <a:t> samfunn som inkluderer alle</a:t>
            </a:r>
            <a:endParaRPr lang="nb-NO" b="1" dirty="0"/>
          </a:p>
          <a:p>
            <a:endParaRPr lang="nb-NO" dirty="0"/>
          </a:p>
          <a:p>
            <a:r>
              <a:rPr lang="nb-NO" dirty="0" err="1"/>
              <a:t>Kommunane</a:t>
            </a:r>
            <a:r>
              <a:rPr lang="nb-NO" dirty="0"/>
              <a:t> skal bidra til at folk </a:t>
            </a:r>
            <a:r>
              <a:rPr lang="nb-NO" dirty="0" err="1"/>
              <a:t>ikkje</a:t>
            </a:r>
            <a:r>
              <a:rPr lang="nb-NO" dirty="0"/>
              <a:t> blir diskriminert grunna funksjonsevne. Heile kommuneorganisasjonen må </a:t>
            </a:r>
            <a:r>
              <a:rPr lang="nb-NO" dirty="0" err="1"/>
              <a:t>vere</a:t>
            </a:r>
            <a:r>
              <a:rPr lang="nb-NO" dirty="0"/>
              <a:t> kjent med kva CRPD er og ta omsyn til konvensjonen i sitt virke. </a:t>
            </a:r>
            <a:br>
              <a:rPr lang="nb-NO" dirty="0"/>
            </a:b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943553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69524-3F97-A460-F2B6-EA1A7A3AF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>
            <a:extLst>
              <a:ext uri="{FF2B5EF4-FFF2-40B4-BE49-F238E27FC236}">
                <a16:creationId xmlns:a16="http://schemas.microsoft.com/office/drawing/2014/main" id="{4280DAE4-452B-6D98-1398-FF7B0D303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r="23704"/>
          <a:stretch/>
        </p:blipFill>
        <p:spPr>
          <a:xfrm>
            <a:off x="-173399" y="7374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A858E8E-74CD-9DF2-5A7B-70C503B9542E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Forsvaret</a:t>
            </a:r>
            <a:endParaRPr lang="nn-NO" sz="700" dirty="0"/>
          </a:p>
        </p:txBody>
      </p:sp>
      <p:pic>
        <p:nvPicPr>
          <p:cNvPr id="6" name="Bilete 5" descr="Berekraftsmål som puslespillbrikke:&#10;Mål 16">
            <a:extLst>
              <a:ext uri="{FF2B5EF4-FFF2-40B4-BE49-F238E27FC236}">
                <a16:creationId xmlns:a16="http://schemas.microsoft.com/office/drawing/2014/main" id="{F6D64AF4-C14B-A493-3E17-9AEB90F8F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7" t="33799" r="36531" b="32558"/>
          <a:stretch/>
        </p:blipFill>
        <p:spPr>
          <a:xfrm rot="20589561">
            <a:off x="2851443" y="3364105"/>
            <a:ext cx="2993812" cy="324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8C2493B-D020-C155-B7B1-0E9FE118087E}"/>
              </a:ext>
            </a:extLst>
          </p:cNvPr>
          <p:cNvSpPr txBox="1"/>
          <p:nvPr/>
        </p:nvSpPr>
        <p:spPr>
          <a:xfrm>
            <a:off x="5512527" y="517803"/>
            <a:ext cx="64987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Samfunnstryggleik </a:t>
            </a:r>
            <a:br>
              <a:rPr lang="nb-NO" sz="4000" dirty="0"/>
            </a:br>
            <a:r>
              <a:rPr lang="nb-NO" sz="4000" dirty="0"/>
              <a:t>og beredskap</a:t>
            </a:r>
          </a:p>
          <a:p>
            <a:endParaRPr lang="nb-NO" dirty="0"/>
          </a:p>
          <a:p>
            <a:r>
              <a:rPr lang="nb-NO" sz="2000" b="1" i="1" dirty="0"/>
              <a:t>Kommunen skal </a:t>
            </a:r>
          </a:p>
          <a:p>
            <a:endParaRPr lang="nn-NO" sz="1800" b="1" i="1" dirty="0">
              <a:solidFill>
                <a:srgbClr val="242021"/>
              </a:solidFill>
              <a:effectLst/>
              <a:latin typeface="OpenSans-SemiBold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delta i totalforsvarsåret 2026 og «Noreg øver»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ta omsyn til klimaendringar i planlegginga</a:t>
            </a:r>
            <a:br>
              <a:rPr lang="nn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ha ei oppdatert heilskapleg risiko- og </a:t>
            </a:r>
            <a:r>
              <a:rPr lang="nn-NO" dirty="0" err="1"/>
              <a:t>sårbarheitsanalyse</a:t>
            </a: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delta aktivt i </a:t>
            </a:r>
            <a:r>
              <a:rPr lang="nb-NO" dirty="0" err="1"/>
              <a:t>eigenberedskapsveka</a:t>
            </a:r>
            <a:r>
              <a:rPr lang="nb-NO" dirty="0"/>
              <a:t>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Opprette kommunalt beredskapsråd</a:t>
            </a:r>
          </a:p>
          <a:p>
            <a:r>
              <a:rPr lang="nb-NO" dirty="0"/>
              <a:t> </a:t>
            </a:r>
          </a:p>
          <a:p>
            <a:r>
              <a:rPr lang="nn-NO" dirty="0"/>
              <a:t>Statsforvaltaren rår alle kommunar til å opprette varslings- og informasjonspunkt og til å gjere lokale verksemder kjende med DSB sine fem eigenberedskapsråd.</a:t>
            </a:r>
            <a:br>
              <a:rPr lang="nn-NO" sz="2000" dirty="0"/>
            </a:b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84084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635843" y="835480"/>
            <a:ext cx="720255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Utfordringsbilde</a:t>
            </a:r>
            <a:br>
              <a:rPr lang="nb-NO" sz="4000" dirty="0"/>
            </a:br>
            <a:endParaRPr lang="nb-NO" sz="40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Klimaendring og tap av natur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Barn og unge sine oppvekstvilkår   	                                              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Utfordrande kommuneøkonomi	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Mangel på kompetanse – og behov for </a:t>
            </a:r>
            <a:br>
              <a:rPr lang="nn-NO" dirty="0"/>
            </a:br>
            <a:r>
              <a:rPr lang="nn-NO" dirty="0"/>
              <a:t>strukturelle og organisatoriske grep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Integrering og busetting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Tryggingspolitikken</a:t>
            </a:r>
            <a:br>
              <a:rPr lang="nn-NO" dirty="0"/>
            </a:br>
            <a:endParaRPr lang="nb-NO" dirty="0"/>
          </a:p>
          <a:p>
            <a:endParaRPr lang="nb-NO" dirty="0"/>
          </a:p>
        </p:txBody>
      </p:sp>
      <p:pic>
        <p:nvPicPr>
          <p:cNvPr id="6" name="Bilete 5">
            <a:extLst>
              <a:ext uri="{FF2B5EF4-FFF2-40B4-BE49-F238E27FC236}">
                <a16:creationId xmlns:a16="http://schemas.microsoft.com/office/drawing/2014/main" id="{8EE151F7-327C-3A1D-0020-0141C690F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8" r="23978"/>
          <a:stretch/>
        </p:blipFill>
        <p:spPr>
          <a:xfrm>
            <a:off x="6512640" y="-221355"/>
            <a:ext cx="2783581" cy="3561346"/>
          </a:xfrm>
          <a:prstGeom prst="rect">
            <a:avLst/>
          </a:prstGeom>
        </p:spPr>
      </p:pic>
      <p:pic>
        <p:nvPicPr>
          <p:cNvPr id="7" name="Bilete 6">
            <a:extLst>
              <a:ext uri="{FF2B5EF4-FFF2-40B4-BE49-F238E27FC236}">
                <a16:creationId xmlns:a16="http://schemas.microsoft.com/office/drawing/2014/main" id="{E3326111-D265-B931-01B7-AA3712E6B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3" t="-1250" r="7445" b="1250"/>
          <a:stretch>
            <a:fillRect/>
          </a:stretch>
        </p:blipFill>
        <p:spPr>
          <a:xfrm>
            <a:off x="9408418" y="-221355"/>
            <a:ext cx="2783581" cy="3561346"/>
          </a:xfrm>
          <a:prstGeom prst="rect">
            <a:avLst/>
          </a:prstGeom>
        </p:spPr>
      </p:pic>
      <p:pic>
        <p:nvPicPr>
          <p:cNvPr id="8" name="Bilete 7">
            <a:extLst>
              <a:ext uri="{FF2B5EF4-FFF2-40B4-BE49-F238E27FC236}">
                <a16:creationId xmlns:a16="http://schemas.microsoft.com/office/drawing/2014/main" id="{D1299F00-B9AC-384C-DAB9-A803B1BEB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5" r="47437"/>
          <a:stretch>
            <a:fillRect/>
          </a:stretch>
        </p:blipFill>
        <p:spPr>
          <a:xfrm>
            <a:off x="6512641" y="3429000"/>
            <a:ext cx="2783581" cy="3561345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188F44E-4B94-FF82-6C1F-CA6A5D2F134A}"/>
              </a:ext>
            </a:extLst>
          </p:cNvPr>
          <p:cNvSpPr txBox="1"/>
          <p:nvPr/>
        </p:nvSpPr>
        <p:spPr>
          <a:xfrm>
            <a:off x="11032509" y="649447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Alle 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5D8109-A414-5675-C436-342242664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8" r="27492"/>
          <a:stretch>
            <a:fillRect/>
          </a:stretch>
        </p:blipFill>
        <p:spPr bwMode="auto">
          <a:xfrm>
            <a:off x="9408417" y="3433967"/>
            <a:ext cx="2783581" cy="355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318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68417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Samarbeid for å nå måla!</a:t>
            </a:r>
          </a:p>
          <a:p>
            <a:endParaRPr lang="nb-NO" sz="2800" dirty="0"/>
          </a:p>
          <a:p>
            <a:r>
              <a:rPr lang="nn-NO" sz="2400" dirty="0"/>
              <a:t>Statsforvaltaren oppmodar kommunane til å ta strukturelle og organisatoriske grep som sikrar ein sterk og velfungerande kommune.</a:t>
            </a:r>
            <a:br>
              <a:rPr lang="nn-NO" sz="2400" dirty="0"/>
            </a:br>
            <a:endParaRPr lang="nn-NO" sz="2400" dirty="0"/>
          </a:p>
          <a:p>
            <a:r>
              <a:rPr lang="nn-NO" sz="2400" dirty="0"/>
              <a:t>Det er spennande samarbeid og samtalar på gang mellom mange kommunar. </a:t>
            </a:r>
          </a:p>
          <a:p>
            <a:br>
              <a:rPr lang="nn-NO" sz="2400" dirty="0"/>
            </a:br>
            <a:r>
              <a:rPr lang="nn-NO" sz="2400" dirty="0"/>
              <a:t>Større kommunar vil i dei aller fleste tilfelle kunne bidra til å løyse utfordringar med mangel på kapasitet og kompetanse.  </a:t>
            </a:r>
          </a:p>
          <a:p>
            <a:endParaRPr lang="nb-NO" sz="2800" dirty="0"/>
          </a:p>
        </p:txBody>
      </p:sp>
      <p:pic>
        <p:nvPicPr>
          <p:cNvPr id="2" name="Bilete 1" descr="Berekraftsmål som puslespillbrikke:&#10;Mål 17">
            <a:extLst>
              <a:ext uri="{FF2B5EF4-FFF2-40B4-BE49-F238E27FC236}">
                <a16:creationId xmlns:a16="http://schemas.microsoft.com/office/drawing/2014/main" id="{8AB41AD5-EE5F-3E59-66DC-AE5E9CDFF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50">
            <a:off x="7538118" y="262072"/>
            <a:ext cx="3976322" cy="5960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035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569734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Kommuneøkonomi</a:t>
            </a:r>
          </a:p>
          <a:p>
            <a:endParaRPr lang="nb-NO" sz="2800" dirty="0"/>
          </a:p>
          <a:p>
            <a:r>
              <a:rPr lang="nb-NO" sz="2000" b="1" i="1" dirty="0"/>
              <a:t>Kommunen må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ha ei stram økonomistyring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arbeide og prioritere for å få balanse mellom kostnadar og inntekter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styre etter realistiske budsjett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endParaRPr lang="nn-NO" dirty="0"/>
          </a:p>
          <a:p>
            <a:r>
              <a:rPr lang="nn-NO" b="1" dirty="0"/>
              <a:t>Det kostar mindre å førebygge enn å reparere</a:t>
            </a:r>
            <a:br>
              <a:rPr lang="nn-NO" b="1" dirty="0"/>
            </a:br>
            <a:r>
              <a:rPr lang="nn-NO" sz="1600" dirty="0"/>
              <a:t>Å satse på barn og unge sin trivsel og meistring, og på tilbod som er gode for folk si helse, vil gi gevinst i kommunebudsjetta på sikt. </a:t>
            </a:r>
          </a:p>
        </p:txBody>
      </p:sp>
      <p:pic>
        <p:nvPicPr>
          <p:cNvPr id="3" name="Bilde 2" descr="Et bilde som inneholder Menneskeansikt, utendørs, person, klær">
            <a:extLst>
              <a:ext uri="{FF2B5EF4-FFF2-40B4-BE49-F238E27FC236}">
                <a16:creationId xmlns:a16="http://schemas.microsoft.com/office/drawing/2014/main" id="{EB5047E1-C63C-FEFD-6302-0A4D4D6E1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r="33174"/>
          <a:stretch>
            <a:fillRect/>
          </a:stretch>
        </p:blipFill>
        <p:spPr>
          <a:xfrm>
            <a:off x="7137779" y="0"/>
            <a:ext cx="5054221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3B1F402-D45B-8D55-3F39-6A1EC6EF3E96}"/>
              </a:ext>
            </a:extLst>
          </p:cNvPr>
          <p:cNvSpPr txBox="1"/>
          <p:nvPr/>
        </p:nvSpPr>
        <p:spPr>
          <a:xfrm>
            <a:off x="11088188" y="6499691"/>
            <a:ext cx="11038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</p:spTree>
    <p:extLst>
      <p:ext uri="{BB962C8B-B14F-4D97-AF65-F5344CB8AC3E}">
        <p14:creationId xmlns:p14="http://schemas.microsoft.com/office/powerpoint/2010/main" val="205704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B7070-25F5-1FEF-5DBA-58AB3F277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plante, skogområde, trær som har falt&#10;">
            <a:extLst>
              <a:ext uri="{FF2B5EF4-FFF2-40B4-BE49-F238E27FC236}">
                <a16:creationId xmlns:a16="http://schemas.microsoft.com/office/drawing/2014/main" id="{AF4A0D49-9592-AC16-4808-099DA1403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577" y="-1"/>
            <a:ext cx="5147423" cy="685800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E2DF46F-DCFD-2080-7921-288B341CF746}"/>
              </a:ext>
            </a:extLst>
          </p:cNvPr>
          <p:cNvSpPr txBox="1"/>
          <p:nvPr/>
        </p:nvSpPr>
        <p:spPr>
          <a:xfrm>
            <a:off x="701482" y="405715"/>
            <a:ext cx="5887278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Samfunnsutvikling og arealbruk</a:t>
            </a:r>
          </a:p>
          <a:p>
            <a:br>
              <a:rPr lang="nb-NO" sz="2000" b="1" i="1" dirty="0"/>
            </a:br>
            <a:r>
              <a:rPr lang="nb-NO" sz="2000" b="1" i="1" dirty="0"/>
              <a:t>Kommunen skal</a:t>
            </a:r>
            <a:br>
              <a:rPr lang="nb-NO" sz="2000" b="1" i="1" dirty="0"/>
            </a:br>
            <a:endParaRPr lang="nb-NO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ikkje</a:t>
            </a:r>
            <a:r>
              <a:rPr lang="nb-NO" dirty="0"/>
              <a:t> bygge ut areal med store karbonlager som skog og myr </a:t>
            </a:r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ta vare på </a:t>
            </a:r>
            <a:r>
              <a:rPr lang="nb-NO" dirty="0" err="1"/>
              <a:t>naturmangfald</a:t>
            </a:r>
            <a:r>
              <a:rPr lang="nb-NO" dirty="0"/>
              <a:t> blant anna ved å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n-NO" dirty="0"/>
              <a:t>sette seg mål for å redusere nedbygging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n-NO" dirty="0"/>
              <a:t>lage kommunedelplan for naturmangfald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n-NO" dirty="0"/>
              <a:t>planlegge areala som grensar til verneområda godt 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bidra aktivt til å redusere klimagassutslepp og gjennomføre </a:t>
            </a:r>
            <a:r>
              <a:rPr lang="nb-NO" dirty="0" err="1"/>
              <a:t>grøne</a:t>
            </a:r>
            <a:r>
              <a:rPr lang="nb-NO" dirty="0"/>
              <a:t> omstillingstiltak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prioritere arbeid med klimatilpassing og å redusere klimagassutslepp </a:t>
            </a:r>
            <a:br>
              <a:rPr lang="nb-NO" dirty="0"/>
            </a:br>
            <a:br>
              <a:rPr lang="nn-NO" dirty="0"/>
            </a:br>
            <a:br>
              <a:rPr lang="nn-NO" dirty="0"/>
            </a:br>
            <a:br>
              <a:rPr lang="nb-NO" dirty="0"/>
            </a:br>
            <a:endParaRPr lang="nn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5196EF0-4E47-3BCC-8296-69DE43085679}"/>
              </a:ext>
            </a:extLst>
          </p:cNvPr>
          <p:cNvSpPr txBox="1"/>
          <p:nvPr/>
        </p:nvSpPr>
        <p:spPr>
          <a:xfrm>
            <a:off x="10218764" y="6244966"/>
            <a:ext cx="2327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Statsforvaltaren i Møre og Romsdal /</a:t>
            </a:r>
            <a:br>
              <a:rPr lang="nb-NO" sz="700" dirty="0">
                <a:solidFill>
                  <a:schemeClr val="bg1"/>
                </a:solidFill>
              </a:rPr>
            </a:br>
            <a:r>
              <a:rPr lang="nb-NO" sz="700" dirty="0">
                <a:solidFill>
                  <a:schemeClr val="bg1"/>
                </a:solidFill>
              </a:rPr>
              <a:t>Åsmund Asper</a:t>
            </a:r>
            <a:endParaRPr lang="nn-NO" sz="700" dirty="0"/>
          </a:p>
        </p:txBody>
      </p:sp>
      <p:pic>
        <p:nvPicPr>
          <p:cNvPr id="4" name="Bilete 6" descr="Berekraftsmål som puslespillbrikke:&#10;Mål 13">
            <a:extLst>
              <a:ext uri="{FF2B5EF4-FFF2-40B4-BE49-F238E27FC236}">
                <a16:creationId xmlns:a16="http://schemas.microsoft.com/office/drawing/2014/main" id="{FA6CFA04-7775-A077-8E72-F19DF3B11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6" t="37270" r="34244" b="34673"/>
          <a:stretch/>
        </p:blipFill>
        <p:spPr>
          <a:xfrm rot="745834">
            <a:off x="5066602" y="359575"/>
            <a:ext cx="3628592" cy="2641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707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83876-63F6-921C-4959-36D96F298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3C0BF25E-1B56-707C-73B7-E1FE33E50971}"/>
              </a:ext>
            </a:extLst>
          </p:cNvPr>
          <p:cNvSpPr txBox="1"/>
          <p:nvPr/>
        </p:nvSpPr>
        <p:spPr>
          <a:xfrm>
            <a:off x="6096000" y="1948964"/>
            <a:ext cx="59295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800" b="1" i="1" dirty="0"/>
          </a:p>
          <a:p>
            <a:r>
              <a:rPr lang="nb-NO" sz="2000" b="1" i="1" dirty="0"/>
              <a:t>Kommunen bør</a:t>
            </a:r>
            <a:br>
              <a:rPr lang="nb-NO" b="1" dirty="0"/>
            </a:br>
            <a:endParaRPr lang="nb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prioritere å oppgradere avløp for å ta vare på miljøet og oppfylle lovkrav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regulere område der reine </a:t>
            </a:r>
            <a:r>
              <a:rPr lang="nb-NO" dirty="0" err="1"/>
              <a:t>massar</a:t>
            </a:r>
            <a:r>
              <a:rPr lang="nb-NO" dirty="0"/>
              <a:t> kan bli </a:t>
            </a:r>
            <a:r>
              <a:rPr lang="nb-NO" dirty="0" err="1"/>
              <a:t>tekne</a:t>
            </a:r>
            <a:r>
              <a:rPr lang="nb-NO" dirty="0"/>
              <a:t> imot, og stille krav til mottaket</a:t>
            </a:r>
          </a:p>
          <a:p>
            <a:endParaRPr lang="nb-NO" dirty="0"/>
          </a:p>
          <a:p>
            <a:br>
              <a:rPr lang="nn-NO" dirty="0"/>
            </a:br>
            <a:br>
              <a:rPr lang="nn-NO" dirty="0"/>
            </a:br>
            <a:endParaRPr lang="nn-NO" dirty="0"/>
          </a:p>
          <a:p>
            <a:br>
              <a:rPr lang="nn-NO" dirty="0"/>
            </a:b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AFF34680-8472-BD31-60DC-089C6E003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26375"/>
          <a:stretch/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2352B907-A36F-745E-E6CD-8FB0CBCF86EF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pic>
        <p:nvPicPr>
          <p:cNvPr id="2" name="Bilete 6" descr="Berekraftsmål som puslespillbrikke:&#10;Mål 13">
            <a:extLst>
              <a:ext uri="{FF2B5EF4-FFF2-40B4-BE49-F238E27FC236}">
                <a16:creationId xmlns:a16="http://schemas.microsoft.com/office/drawing/2014/main" id="{5C2A3DD4-5725-D5F5-038A-EDE42CC58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6" t="37270" r="34244" b="34673"/>
          <a:stretch/>
        </p:blipFill>
        <p:spPr>
          <a:xfrm rot="745834">
            <a:off x="3785794" y="-312829"/>
            <a:ext cx="3628592" cy="2641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ete 6">
            <a:extLst>
              <a:ext uri="{FF2B5EF4-FFF2-40B4-BE49-F238E27FC236}">
                <a16:creationId xmlns:a16="http://schemas.microsoft.com/office/drawing/2014/main" id="{3E239932-F583-D95E-2236-B68DFE7088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3" t="39824" r="36684" b="34123"/>
          <a:stretch/>
        </p:blipFill>
        <p:spPr>
          <a:xfrm rot="1109349">
            <a:off x="9415870" y="4327406"/>
            <a:ext cx="2483636" cy="2248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2501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4765D-C36D-245B-013E-4A7518427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>
            <a:extLst>
              <a:ext uri="{FF2B5EF4-FFF2-40B4-BE49-F238E27FC236}">
                <a16:creationId xmlns:a16="http://schemas.microsoft.com/office/drawing/2014/main" id="{4F45B823-302A-1ED4-9511-A352E3083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r="22096"/>
          <a:stretch>
            <a:fillRect/>
          </a:stretch>
        </p:blipFill>
        <p:spPr>
          <a:xfrm>
            <a:off x="6662927" y="1"/>
            <a:ext cx="6882575" cy="685799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50CB556-9939-4BCC-C359-EEF41FDDCC94}"/>
              </a:ext>
            </a:extLst>
          </p:cNvPr>
          <p:cNvSpPr txBox="1"/>
          <p:nvPr/>
        </p:nvSpPr>
        <p:spPr>
          <a:xfrm>
            <a:off x="10484896" y="6046064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457200" y="619626"/>
            <a:ext cx="5928801" cy="591857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nb-NO" sz="4000" dirty="0" err="1"/>
              <a:t>Berekraftig</a:t>
            </a:r>
            <a:r>
              <a:rPr lang="nb-NO" sz="4000" dirty="0"/>
              <a:t> landbruksforvaltning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nb-NO" sz="1400" kern="1200" dirty="0">
              <a:latin typeface="+mj-lt"/>
              <a:ea typeface="+mn-ea"/>
              <a:cs typeface="+mn-cs"/>
            </a:endParaRPr>
          </a:p>
          <a:p>
            <a:pPr>
              <a:spcBef>
                <a:spcPts val="1000"/>
              </a:spcBef>
              <a:defRPr/>
            </a:pPr>
            <a:r>
              <a:rPr lang="nb-NO" sz="2000" b="1" i="1" dirty="0"/>
              <a:t>Kommunen skal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nb-NO" b="1" i="1" kern="1200" dirty="0">
              <a:latin typeface="+mj-lt"/>
              <a:ea typeface="+mn-ea"/>
              <a:cs typeface="+mn-cs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/>
              <a:t>ha ei operativ og robust landbruksforvaltning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/>
              <a:t>sikre effektiv og god </a:t>
            </a:r>
            <a:r>
              <a:rPr lang="nb-NO" dirty="0" err="1"/>
              <a:t>tilskotsforvaltning</a:t>
            </a:r>
            <a:r>
              <a:rPr lang="nb-NO" dirty="0"/>
              <a:t> gjennom å 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/>
              <a:t>formidle kunnskap om </a:t>
            </a:r>
            <a:r>
              <a:rPr lang="nb-NO" dirty="0" err="1"/>
              <a:t>tilskota</a:t>
            </a:r>
            <a:r>
              <a:rPr lang="nb-NO" dirty="0"/>
              <a:t> og behandle søknader 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/>
              <a:t>ha </a:t>
            </a:r>
            <a:r>
              <a:rPr lang="nb-NO" dirty="0" err="1"/>
              <a:t>rutinar</a:t>
            </a:r>
            <a:r>
              <a:rPr lang="nb-NO" dirty="0"/>
              <a:t> som </a:t>
            </a:r>
            <a:r>
              <a:rPr lang="nb-NO" dirty="0" err="1"/>
              <a:t>sikrar</a:t>
            </a:r>
            <a:r>
              <a:rPr lang="nb-NO" dirty="0"/>
              <a:t> at rett utbetalingsbeløp når ut til </a:t>
            </a:r>
            <a:r>
              <a:rPr lang="nb-NO" dirty="0" err="1"/>
              <a:t>dei</a:t>
            </a:r>
            <a:r>
              <a:rPr lang="nb-NO" dirty="0"/>
              <a:t> som skal ha </a:t>
            </a:r>
            <a:r>
              <a:rPr lang="nb-NO" dirty="0" err="1"/>
              <a:t>tilskot</a:t>
            </a:r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kontrollere at </a:t>
            </a:r>
            <a:r>
              <a:rPr lang="nb-NO" dirty="0" err="1"/>
              <a:t>skogeigarane</a:t>
            </a:r>
            <a:r>
              <a:rPr lang="nb-NO" dirty="0"/>
              <a:t> </a:t>
            </a:r>
            <a:r>
              <a:rPr lang="nb-NO" dirty="0" err="1"/>
              <a:t>plantar</a:t>
            </a:r>
            <a:r>
              <a:rPr lang="nb-NO" dirty="0"/>
              <a:t> ny skog </a:t>
            </a:r>
            <a:r>
              <a:rPr lang="nb-NO" dirty="0" err="1"/>
              <a:t>seinast</a:t>
            </a:r>
            <a:r>
              <a:rPr lang="nb-NO" dirty="0"/>
              <a:t> tre år etter hogst. </a:t>
            </a:r>
            <a:br>
              <a:rPr lang="nb-NO" sz="2000" dirty="0"/>
            </a:br>
            <a:endParaRPr lang="nb-NO" sz="2000" dirty="0"/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nb-NO" kern="1200" dirty="0">
              <a:latin typeface="+mj-lt"/>
              <a:ea typeface="+mn-ea"/>
              <a:cs typeface="+mn-cs"/>
            </a:endParaRPr>
          </a:p>
        </p:txBody>
      </p:sp>
      <p:pic>
        <p:nvPicPr>
          <p:cNvPr id="6" name="Bilete 8" descr="Berekraftsmål som puslespillbrikke:&#10;Mål 2">
            <a:extLst>
              <a:ext uri="{FF2B5EF4-FFF2-40B4-BE49-F238E27FC236}">
                <a16:creationId xmlns:a16="http://schemas.microsoft.com/office/drawing/2014/main" id="{F6B73F6D-C574-8485-D175-5EDE9753F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5407" r="37745" b="32741"/>
          <a:stretch/>
        </p:blipFill>
        <p:spPr>
          <a:xfrm rot="20895946">
            <a:off x="5525845" y="479783"/>
            <a:ext cx="2344454" cy="273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422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23402" y="875107"/>
            <a:ext cx="588727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Barn og unge</a:t>
            </a:r>
          </a:p>
          <a:p>
            <a:endParaRPr lang="nb-NO" sz="2800" dirty="0"/>
          </a:p>
          <a:p>
            <a:r>
              <a:rPr lang="nb-NO" sz="2000" b="1" i="1" dirty="0"/>
              <a:t>Kommunen skal</a:t>
            </a:r>
            <a:br>
              <a:rPr lang="nb-NO" sz="2000" b="1" i="1" dirty="0"/>
            </a:br>
            <a:endParaRPr lang="nb-NO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arbeide for barnets beste og følge barnekonvensjonen</a:t>
            </a:r>
          </a:p>
          <a:p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styrke samordning av tenester </a:t>
            </a:r>
            <a:br>
              <a:rPr lang="nn-NO" dirty="0"/>
            </a:br>
            <a:r>
              <a:rPr lang="nn-NO" dirty="0"/>
              <a:t>for barn og unge på tvers av sektorar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ha tidleg innsats og heilskaplege løysingar </a:t>
            </a:r>
            <a:br>
              <a:rPr lang="nn-NO" dirty="0"/>
            </a:br>
            <a:r>
              <a:rPr lang="nn-NO" dirty="0"/>
              <a:t>som eit særleg mål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ECD2A962-4675-3492-942E-4F9F76EAE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r="21669"/>
          <a:stretch>
            <a:fillRect/>
          </a:stretch>
        </p:blipFill>
        <p:spPr>
          <a:xfrm>
            <a:off x="6781800" y="0"/>
            <a:ext cx="5410200" cy="6858000"/>
          </a:xfrm>
          <a:prstGeom prst="rect">
            <a:avLst/>
          </a:prstGeom>
        </p:spPr>
      </p:pic>
      <p:pic>
        <p:nvPicPr>
          <p:cNvPr id="13" name="Bilete 12" descr="Berekraftsmål som puslespillbrikke:&#10;Mål 10">
            <a:extLst>
              <a:ext uri="{FF2B5EF4-FFF2-40B4-BE49-F238E27FC236}">
                <a16:creationId xmlns:a16="http://schemas.microsoft.com/office/drawing/2014/main" id="{6E4C2CFE-723B-C5CA-A70A-311A4F192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913">
            <a:off x="4041256" y="-1238852"/>
            <a:ext cx="3449088" cy="517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474882B-F8B2-9268-55B6-D296BC5699FB}"/>
              </a:ext>
            </a:extLst>
          </p:cNvPr>
          <p:cNvSpPr txBox="1"/>
          <p:nvPr/>
        </p:nvSpPr>
        <p:spPr>
          <a:xfrm>
            <a:off x="10822150" y="6438168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ScanStockPhoto</a:t>
            </a:r>
            <a:endParaRPr lang="nn-NO" sz="700" dirty="0"/>
          </a:p>
        </p:txBody>
      </p:sp>
    </p:spTree>
    <p:extLst>
      <p:ext uri="{BB962C8B-B14F-4D97-AF65-F5344CB8AC3E}">
        <p14:creationId xmlns:p14="http://schemas.microsoft.com/office/powerpoint/2010/main" val="4193859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DF42E-84FA-C57D-E78A-8FCC96048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9741F6C0-4BAD-4F05-5200-501DB8B46EA8}"/>
              </a:ext>
            </a:extLst>
          </p:cNvPr>
          <p:cNvSpPr txBox="1"/>
          <p:nvPr/>
        </p:nvSpPr>
        <p:spPr>
          <a:xfrm>
            <a:off x="6133616" y="394692"/>
            <a:ext cx="56845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i="1" dirty="0"/>
              <a:t>Kommunen skal</a:t>
            </a:r>
          </a:p>
          <a:p>
            <a:endParaRPr lang="nn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sikre at barn og elevar får den spesialpedagogiske hjelpa / individuelt tilrettelagde opplæringa dei har rett til</a:t>
            </a:r>
          </a:p>
          <a:p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prioritere arbeid med skole- og barnehagemiljø, spesialpedagogisk hjelp og individuelt tilrettelagt opplæring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arbeide for trygge og gode miljø i barnehage, skole og SFO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sikre at eksamen, obligatoriske prøver og undersøkingar blir gjennomført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ha operative beredskapsplanar som sikrar kontinuitet i barnehage- og skoletilbodet ved krisesituasjonar</a:t>
            </a:r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91E8515B-4116-3394-5E54-C223C0FDE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6" r="20426"/>
          <a:stretch/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pic>
        <p:nvPicPr>
          <p:cNvPr id="2" name="Bilete 1" descr="Berekraftsmål som puslespillbrikke:&#10;Mål 4">
            <a:extLst>
              <a:ext uri="{FF2B5EF4-FFF2-40B4-BE49-F238E27FC236}">
                <a16:creationId xmlns:a16="http://schemas.microsoft.com/office/drawing/2014/main" id="{34CE0130-63E9-F6D3-F720-0B45E3EDC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387">
            <a:off x="2957632" y="2637186"/>
            <a:ext cx="3571391" cy="535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3B98CC3-0B05-20F6-F2BB-1319CB2227BA}"/>
              </a:ext>
            </a:extLst>
          </p:cNvPr>
          <p:cNvSpPr txBox="1"/>
          <p:nvPr/>
        </p:nvSpPr>
        <p:spPr>
          <a:xfrm>
            <a:off x="217667" y="6456904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ScanStockPhoto</a:t>
            </a:r>
            <a:endParaRPr lang="nn-NO" sz="700" dirty="0"/>
          </a:p>
        </p:txBody>
      </p:sp>
    </p:spTree>
    <p:extLst>
      <p:ext uri="{BB962C8B-B14F-4D97-AF65-F5344CB8AC3E}">
        <p14:creationId xmlns:p14="http://schemas.microsoft.com/office/powerpoint/2010/main" val="489069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mr Powerpointmal 2024.potm" id="{5CCC14EF-562E-46C5-9F51-7EB83733B01F}" vid="{0E1D13AF-277B-4973-B26F-816575D04BF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a6fa58e-5153-4bfa-9a8b-573d985a4186}" enabled="0" method="" siteId="{8a6fa58e-5153-4bfa-9a8b-573d985a41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SFmr Powerpointmal 2024</Template>
  <TotalTime>3104</TotalTime>
  <Words>961</Words>
  <Application>Microsoft Office PowerPoint</Application>
  <PresentationFormat>Widescreen</PresentationFormat>
  <Paragraphs>136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1" baseType="lpstr">
      <vt:lpstr>Arial</vt:lpstr>
      <vt:lpstr>Calibri</vt:lpstr>
      <vt:lpstr>Open Sans</vt:lpstr>
      <vt:lpstr>Open Sans SemiBold</vt:lpstr>
      <vt:lpstr>OpenSans-SemiBoldItalic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Forventningsbrevet 2024</dc:title>
  <dc:creator>Sandvik, Lena Skattum</dc:creator>
  <dc:description>Powerpointmal for Statsforvaltaren i Møre og Romsdal.</dc:description>
  <cp:lastModifiedBy>Sandvik, Lena Skattum</cp:lastModifiedBy>
  <cp:revision>3</cp:revision>
  <dcterms:created xsi:type="dcterms:W3CDTF">2024-01-09T09:24:32Z</dcterms:created>
  <dcterms:modified xsi:type="dcterms:W3CDTF">2026-01-08T14:30:57Z</dcterms:modified>
  <cp:contentStatus/>
</cp:coreProperties>
</file>