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4" r:id="rId2"/>
    <p:sldMasterId id="2147483688" r:id="rId3"/>
  </p:sldMasterIdLst>
  <p:notesMasterIdLst>
    <p:notesMasterId r:id="rId18"/>
  </p:notesMasterIdLst>
  <p:handoutMasterIdLst>
    <p:handoutMasterId r:id="rId19"/>
  </p:handoutMasterIdLst>
  <p:sldIdLst>
    <p:sldId id="280" r:id="rId4"/>
    <p:sldId id="282" r:id="rId5"/>
    <p:sldId id="279" r:id="rId6"/>
    <p:sldId id="283" r:id="rId7"/>
    <p:sldId id="281" r:id="rId8"/>
    <p:sldId id="269" r:id="rId9"/>
    <p:sldId id="271" r:id="rId10"/>
    <p:sldId id="261" r:id="rId11"/>
    <p:sldId id="275" r:id="rId12"/>
    <p:sldId id="277" r:id="rId13"/>
    <p:sldId id="276" r:id="rId14"/>
    <p:sldId id="270" r:id="rId15"/>
    <p:sldId id="263" r:id="rId16"/>
    <p:sldId id="272" r:id="rId17"/>
  </p:sldIdLst>
  <p:sldSz cx="9144000" cy="5143500" type="screen16x9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82121" autoAdjust="0"/>
  </p:normalViewPr>
  <p:slideViewPr>
    <p:cSldViewPr snapToGrid="0" snapToObjects="1">
      <p:cViewPr>
        <p:scale>
          <a:sx n="100" d="100"/>
          <a:sy n="100" d="100"/>
        </p:scale>
        <p:origin x="-384" y="-384"/>
      </p:cViewPr>
      <p:guideLst>
        <p:guide orient="horz" pos="3135"/>
        <p:guide orient="horz" pos="3045"/>
        <p:guide pos="271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-3750" y="-126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34FBDF9-8631-4E82-AA7D-A951446DF6FF}" type="datetimeFigureOut">
              <a:rPr lang="nb-NO"/>
              <a:pPr>
                <a:defRPr/>
              </a:pPr>
              <a:t>29.04.2015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746118-9039-4D8A-8F3D-8E6B1BDE756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FB3BDF-AE16-4193-A9C3-63ED6DB9743B}" type="datetimeFigureOut">
              <a:rPr lang="nb-NO"/>
              <a:pPr>
                <a:defRPr/>
              </a:pPr>
              <a:t>29.04.2015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D9D932-29A1-4BC9-AC03-3A843C2BCD2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D9D932-29A1-4BC9-AC03-3A843C2BCD29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13E354-4922-4B82-9566-961B5A9FDC22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7863" y="484188"/>
            <a:ext cx="4227512" cy="2378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Plassholder for notater 2"/>
          <p:cNvSpPr>
            <a:spLocks noGrp="1"/>
          </p:cNvSpPr>
          <p:nvPr>
            <p:ph type="body" idx="1"/>
          </p:nvPr>
        </p:nvSpPr>
        <p:spPr bwMode="auto">
          <a:xfrm>
            <a:off x="679450" y="3044825"/>
            <a:ext cx="5438775" cy="63849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z="160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FBCB9-53FF-49FD-9264-CAEA2E5065A7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576388" y="879475"/>
            <a:ext cx="3294062" cy="18526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Plassholder for notater 2"/>
          <p:cNvSpPr>
            <a:spLocks noGrp="1"/>
          </p:cNvSpPr>
          <p:nvPr>
            <p:ph type="body" idx="1"/>
          </p:nvPr>
        </p:nvSpPr>
        <p:spPr bwMode="auto">
          <a:xfrm>
            <a:off x="679450" y="2889250"/>
            <a:ext cx="5438775" cy="62944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smtClean="0"/>
          </a:p>
          <a:p>
            <a:pPr eaLnBrk="1" hangingPunct="1"/>
            <a:endParaRPr lang="nb-NO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A8E940-D371-4C69-B007-2FD36F05D161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A4AFFF-0965-4904-90B1-004A71309A6B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296BE7-F809-49D5-B153-7FA6CBB70E80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8D8CC-4555-4B18-90E0-7CC9C66230E5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JTS </a:t>
            </a:r>
            <a:r>
              <a:rPr lang="nb-NO" smtClean="0"/>
              <a:t>og</a:t>
            </a:r>
            <a:r>
              <a:rPr lang="nb-NO" baseline="0" smtClean="0"/>
              <a:t> Ungdomspanelet i MR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D9D932-29A1-4BC9-AC03-3A843C2BCD29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75972-3F3F-4993-8B4E-568BD3DBE86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CDD7AD-7971-44B8-845F-57ABE7D5BF90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1700" y="785813"/>
            <a:ext cx="5216525" cy="29337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Plassholder for notater 2"/>
          <p:cNvSpPr>
            <a:spLocks noGrp="1"/>
          </p:cNvSpPr>
          <p:nvPr>
            <p:ph type="body" idx="1"/>
          </p:nvPr>
        </p:nvSpPr>
        <p:spPr bwMode="auto">
          <a:xfrm>
            <a:off x="679450" y="5384800"/>
            <a:ext cx="5438775" cy="37988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mtClean="0"/>
          </a:p>
          <a:p>
            <a:endParaRPr lang="nb-NO" smtClean="0"/>
          </a:p>
          <a:p>
            <a:endParaRPr lang="nb-NO" smtClean="0"/>
          </a:p>
          <a:p>
            <a:endParaRPr lang="nb-NO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370CF1-0B85-4249-8FBD-3587311E0A6C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3138" y="484188"/>
            <a:ext cx="3962400" cy="2230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Plassholder for notater 2"/>
          <p:cNvSpPr>
            <a:spLocks noGrp="1"/>
          </p:cNvSpPr>
          <p:nvPr>
            <p:ph type="body" idx="1"/>
          </p:nvPr>
        </p:nvSpPr>
        <p:spPr bwMode="auto">
          <a:xfrm>
            <a:off x="679450" y="2868613"/>
            <a:ext cx="5438775" cy="63150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4D5FD9-3B72-4E3C-AA95-9B24AF000809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3138" y="484188"/>
            <a:ext cx="3962400" cy="2230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Plassholder for notater 2"/>
          <p:cNvSpPr>
            <a:spLocks noGrp="1"/>
          </p:cNvSpPr>
          <p:nvPr>
            <p:ph type="body" idx="1"/>
          </p:nvPr>
        </p:nvSpPr>
        <p:spPr bwMode="auto">
          <a:xfrm>
            <a:off x="679450" y="2868613"/>
            <a:ext cx="5438775" cy="63150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CBFDA-D349-4A11-B7AB-11EE83527A7A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Tittellys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original_illustrasjon_fullfarge_powerpoint.jpg"/>
          <p:cNvPicPr>
            <a:picLocks noChangeAspect="1"/>
          </p:cNvPicPr>
          <p:nvPr userDrawn="1"/>
        </p:nvPicPr>
        <p:blipFill>
          <a:blip r:embed="rId2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KMD2CB8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331788"/>
            <a:ext cx="2301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Startside alt. 1</a:t>
            </a:r>
          </a:p>
        </p:txBody>
      </p:sp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0"/>
            <a:ext cx="7632000" cy="3278269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en tabell</a:t>
            </a:r>
            <a:endParaRPr lang="nb-NO" noProof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88F78-19F4-4481-A9F2-424F9CFBA770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9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47914-A1F3-40C7-A480-ADB372B1525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to innholdsdeler / sammenlikning</a:t>
            </a:r>
          </a:p>
        </p:txBody>
      </p:sp>
      <p:pic>
        <p:nvPicPr>
          <p:cNvPr id="6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0" y="1323001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1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BFDAF-330E-4792-860F-9F037FB35BB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D266-085C-49C8-B328-414A76C93DD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Bildekreditering 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 descr="original_illustrasjon_fullfarge_powerpoint.jpg"/>
          <p:cNvPicPr>
            <a:picLocks noChangeAspect="1"/>
          </p:cNvPicPr>
          <p:nvPr userDrawn="1"/>
        </p:nvPicPr>
        <p:blipFill>
          <a:blip r:embed="rId2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KMD2CB8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331788"/>
            <a:ext cx="2301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Bildekreditering alt. 1</a:t>
            </a: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Bildekreditering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MD2CB8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84550" y="331788"/>
            <a:ext cx="2301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Bildekreditering alt. 2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pic>
        <p:nvPicPr>
          <p:cNvPr id="6" name="Bilde 11" descr="KMD_ENKEL_ill_fullfarge_H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Tekst  med to bilder</a:t>
            </a:r>
          </a:p>
        </p:txBody>
      </p:sp>
      <p:pic>
        <p:nvPicPr>
          <p:cNvPr id="10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ABD57-85AA-40DD-8EBB-CF366B1D65B5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2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4468-4B81-4A9D-A3B2-1670B4E469C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Tittellys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KMD2CE0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3888" y="331788"/>
            <a:ext cx="2743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Bilde 9" descr="original_illustrasjon_fullfarge_powerpoint.jpg"/>
          <p:cNvPicPr>
            <a:picLocks noChangeAspect="1"/>
          </p:cNvPicPr>
          <p:nvPr userDrawn="1"/>
        </p:nvPicPr>
        <p:blipFill>
          <a:blip r:embed="rId3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Startside alt. 1</a:t>
            </a:r>
          </a:p>
        </p:txBody>
      </p:sp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Tittellysbilde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Startside alt. 2</a:t>
            </a:r>
          </a:p>
        </p:txBody>
      </p:sp>
      <p:pic>
        <p:nvPicPr>
          <p:cNvPr id="7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331788"/>
            <a:ext cx="2743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2160588" y="2682875"/>
            <a:ext cx="18367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>
                <a:latin typeface="+mn-lt"/>
                <a:cs typeface="+mn-cs"/>
              </a:rPr>
              <a:t>Tips bunntekst: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For å sidenummer, dato, og tittel på presentasjon: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Klikk  på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”Sett Inn” -&gt; Topp og bunntekst -&gt; Huk av for ønsket tekst.</a:t>
            </a:r>
          </a:p>
        </p:txBody>
      </p:sp>
      <p:cxnSp>
        <p:nvCxnSpPr>
          <p:cNvPr id="9" name="Vinkel 8"/>
          <p:cNvCxnSpPr/>
          <p:nvPr userDrawn="1"/>
        </p:nvCxnSpPr>
        <p:spPr>
          <a:xfrm>
            <a:off x="-1152525" y="4292600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5EAB6-69B9-48F6-94DB-79451FDF9BA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1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37969-2862-4C8D-88C6-A896F1B971C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32750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Tekst uten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C7F24-2971-4E1A-BE94-DF1D809AE6B3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E2A83-30F8-4A80-8C4E-90783AB509BB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71438" y="-304800"/>
            <a:ext cx="7596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r>
              <a:rPr lang="nb-NO" sz="1200" dirty="0">
                <a:latin typeface="+mn-lt"/>
                <a:cs typeface="+mn-cs"/>
              </a:rPr>
              <a:t> - 1 vertikalt bilde</a:t>
            </a:r>
          </a:p>
        </p:txBody>
      </p:sp>
      <p:pic>
        <p:nvPicPr>
          <p:cNvPr id="6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4788272"/>
          </a:xfrm>
          <a:solidFill>
            <a:srgbClr val="E6E7E8"/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>
          <a:xfrm>
            <a:off x="3635375" y="4787900"/>
            <a:ext cx="1952625" cy="355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662D4-D802-41AB-9972-0A1E3BAEBEB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600E-E1B7-44DA-A6B3-26BDB2B44F8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sk mal Tittellysbilde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KMD2CB8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384550" y="331788"/>
            <a:ext cx="23018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Startside alt. 2</a:t>
            </a:r>
          </a:p>
        </p:txBody>
      </p:sp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 mal: Tekst  med to bilder</a:t>
            </a:r>
          </a:p>
        </p:txBody>
      </p:sp>
      <p:pic>
        <p:nvPicPr>
          <p:cNvPr id="10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1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EBA86-1402-4823-8F05-A2550AA9544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2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9CC4-D5BF-45FF-8A15-79BB993AA032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Tekst  med fire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091540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1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2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3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1A9F-4074-4694-888D-F5FEC1DFBFB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79C48-1AB6-4DEC-B7D0-1EA2F9710C0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</a:t>
            </a:r>
            <a:r>
              <a:rPr lang="nb-NO" sz="1200" u="sng" dirty="0">
                <a:solidFill>
                  <a:srgbClr val="523629"/>
                </a:solidFill>
                <a:latin typeface="+mn-lt"/>
                <a:cs typeface="+mn-cs"/>
              </a:rPr>
              <a:t>U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tfallende bilde</a:t>
            </a: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Diagram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8"/>
            <a:ext cx="7632000" cy="3278641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C58C-1188-4247-891F-1942DDF19305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9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33FA8-3873-46E0-9A18-937357EBFAA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 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0"/>
            <a:ext cx="7632000" cy="3278269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FDD29-0007-4267-8699-8CC738F8552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9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C6E61-BF62-4D76-AC26-626E366FC09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el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 userDrawn="1"/>
        </p:nvSpPr>
        <p:spPr>
          <a:xfrm>
            <a:off x="-17463" y="-346075"/>
            <a:ext cx="397986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to innholdsdeler /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0" y="1323001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</a:t>
            </a:r>
            <a:r>
              <a:rPr lang="nb-NO" dirty="0" err="1" smtClean="0"/>
              <a:t>styles</a:t>
            </a:r>
            <a:endParaRPr lang="nb-NO" dirty="0" smtClean="0"/>
          </a:p>
          <a:p>
            <a:pPr lvl="1"/>
            <a:r>
              <a:rPr lang="nb-NO" dirty="0" err="1" smtClean="0"/>
              <a:t>Second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err="1" smtClean="0"/>
              <a:t>Third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1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6EB0-4DCE-4CF9-AB27-63C96AC3E31F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9E11C-36DF-477A-B7D9-D86353F9A85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Bildekreditering 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 descr="original_illustrasjon_fullfarge_powerpoint.jpg"/>
          <p:cNvPicPr>
            <a:picLocks noChangeAspect="1"/>
          </p:cNvPicPr>
          <p:nvPr userDrawn="1"/>
        </p:nvPicPr>
        <p:blipFill>
          <a:blip r:embed="rId2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Bildekreditering alt. 1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pic>
        <p:nvPicPr>
          <p:cNvPr id="6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331788"/>
            <a:ext cx="2743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elsk mal Bildekreditering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Engelsk mal: Bildekreditering alt. 2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pic>
        <p:nvPicPr>
          <p:cNvPr id="5" name="Bilde 10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163888" y="331788"/>
            <a:ext cx="27432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isk mal Tittellysbil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original_illustrasjon_fullfarge_powerpoint.jpg"/>
          <p:cNvPicPr>
            <a:picLocks noChangeAspect="1"/>
          </p:cNvPicPr>
          <p:nvPr userDrawn="1"/>
        </p:nvPicPr>
        <p:blipFill>
          <a:blip r:embed="rId2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Startside alt. 1</a:t>
            </a:r>
          </a:p>
        </p:txBody>
      </p:sp>
      <p:pic>
        <p:nvPicPr>
          <p:cNvPr id="7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59163" y="331788"/>
            <a:ext cx="2152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isk mal Tittellysbilde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Startside alt. 2</a:t>
            </a:r>
          </a:p>
        </p:txBody>
      </p:sp>
      <p:pic>
        <p:nvPicPr>
          <p:cNvPr id="7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59163" y="331788"/>
            <a:ext cx="2152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tel 1"/>
          <p:cNvSpPr>
            <a:spLocks noGrp="1"/>
          </p:cNvSpPr>
          <p:nvPr>
            <p:ph type="ctrTitle"/>
          </p:nvPr>
        </p:nvSpPr>
        <p:spPr>
          <a:xfrm>
            <a:off x="719138" y="1696771"/>
            <a:ext cx="7632700" cy="930309"/>
          </a:xfrm>
        </p:spPr>
        <p:txBody>
          <a:bodyPr/>
          <a:lstStyle>
            <a:lvl1pPr algn="ctr">
              <a:defRPr b="0" baseline="0">
                <a:solidFill>
                  <a:schemeClr val="accent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4" name="Undertittel 2"/>
          <p:cNvSpPr>
            <a:spLocks noGrp="1"/>
          </p:cNvSpPr>
          <p:nvPr>
            <p:ph type="subTitle" idx="1"/>
          </p:nvPr>
        </p:nvSpPr>
        <p:spPr>
          <a:xfrm>
            <a:off x="719138" y="2749063"/>
            <a:ext cx="7632700" cy="370892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3257750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2160588" y="2682875"/>
            <a:ext cx="18367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>
                <a:latin typeface="+mn-lt"/>
                <a:cs typeface="+mn-cs"/>
              </a:rPr>
              <a:t>Tips bunntekst: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For å sidenummer, dato, og tittel på presentasjon: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Klikk  på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”Sett Inn” -&gt; Topp og bunntekst -&gt; Huk av for ønsket tekst.</a:t>
            </a:r>
          </a:p>
        </p:txBody>
      </p:sp>
      <p:cxnSp>
        <p:nvCxnSpPr>
          <p:cNvPr id="9" name="Vinkel 8"/>
          <p:cNvCxnSpPr/>
          <p:nvPr userDrawn="1"/>
        </p:nvCxnSpPr>
        <p:spPr>
          <a:xfrm>
            <a:off x="-1152525" y="4292600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B4405-2116-4A8F-97FB-A351A6F0ED73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1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9A019-0394-477E-BDD6-22D0AEF07C2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4175126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6" name="TekstSylinder 5"/>
          <p:cNvSpPr txBox="1"/>
          <p:nvPr userDrawn="1"/>
        </p:nvSpPr>
        <p:spPr>
          <a:xfrm>
            <a:off x="-2160588" y="2682875"/>
            <a:ext cx="18367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b="1" dirty="0">
                <a:latin typeface="+mn-lt"/>
                <a:cs typeface="+mn-cs"/>
              </a:rPr>
              <a:t>Tips bunntekst: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For å sidenummer, dato, og tittel på presentasjon: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Klikk  på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”Sett Inn” -&gt; Topp og bunntekst -&gt; Huk av for ønsket tekst.</a:t>
            </a:r>
          </a:p>
        </p:txBody>
      </p:sp>
      <p:cxnSp>
        <p:nvCxnSpPr>
          <p:cNvPr id="9" name="Vinkel 8"/>
          <p:cNvCxnSpPr/>
          <p:nvPr userDrawn="1"/>
        </p:nvCxnSpPr>
        <p:spPr>
          <a:xfrm>
            <a:off x="-1152525" y="4292600"/>
            <a:ext cx="828675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7"/>
            <a:ext cx="7631838" cy="302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0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284F7-AEFB-4FEC-B02E-C32FEDD9719D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1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2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6874-DE94-404F-9745-74790765E05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32750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Tekst uten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AEB4-630E-4084-9AC4-B5BEC9DA15E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3DB7-5ED9-4C34-A716-1DC653E812C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71438" y="-304800"/>
            <a:ext cx="7596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r>
              <a:rPr lang="nb-NO" sz="1200" dirty="0">
                <a:latin typeface="+mn-lt"/>
                <a:cs typeface="+mn-cs"/>
              </a:rPr>
              <a:t> - 1 vertikalt bilde</a:t>
            </a:r>
          </a:p>
        </p:txBody>
      </p:sp>
      <p:pic>
        <p:nvPicPr>
          <p:cNvPr id="6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4788272"/>
          </a:xfrm>
          <a:solidFill>
            <a:srgbClr val="E6E7E8"/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>
          <a:xfrm>
            <a:off x="3635375" y="4787900"/>
            <a:ext cx="1952625" cy="355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2C4D7-F30D-472C-89AC-14D6DAC003C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3304F-E97F-4347-ABA0-5CE759E5765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Tekst  med to bilder</a:t>
            </a:r>
          </a:p>
        </p:txBody>
      </p:sp>
      <p:pic>
        <p:nvPicPr>
          <p:cNvPr id="10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11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7501-21F5-4A87-BE7E-C96A92BB1088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2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EC102-CC8A-4D31-A1F1-96A3AD68219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Tekst  med fire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091540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1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2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Drag picture to placeholder or click icon to add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3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5123-E4A9-4A23-AE99-32419CA5BA4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E731A-CCA4-492D-9FB3-AB2CBD10033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</a:t>
            </a:r>
            <a:r>
              <a:rPr lang="nb-NO" sz="1200" u="sng" dirty="0">
                <a:solidFill>
                  <a:srgbClr val="523629"/>
                </a:solidFill>
                <a:latin typeface="+mn-lt"/>
                <a:cs typeface="+mn-cs"/>
              </a:rPr>
              <a:t>U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tfallende bilde</a:t>
            </a: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endParaRPr lang="nb-NO" noProof="0" dirty="0" smtClean="0"/>
          </a:p>
          <a:p>
            <a:pPr lvl="0"/>
            <a:r>
              <a:rPr lang="nb-NO" noProof="0" dirty="0" smtClean="0"/>
              <a:t>Drag </a:t>
            </a:r>
            <a:r>
              <a:rPr lang="nb-NO" noProof="0" dirty="0" err="1" smtClean="0"/>
              <a:t>picture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placeholder</a:t>
            </a:r>
            <a:r>
              <a:rPr lang="nb-NO" noProof="0" dirty="0" smtClean="0"/>
              <a:t> or </a:t>
            </a:r>
            <a:r>
              <a:rPr lang="nb-NO" noProof="0" dirty="0" err="1" smtClean="0"/>
              <a:t>click</a:t>
            </a:r>
            <a:r>
              <a:rPr lang="nb-NO" noProof="0" dirty="0" smtClean="0"/>
              <a:t> </a:t>
            </a:r>
            <a:r>
              <a:rPr lang="nb-NO" noProof="0" dirty="0" err="1" smtClean="0"/>
              <a:t>icon</a:t>
            </a:r>
            <a:r>
              <a:rPr lang="nb-NO" noProof="0" dirty="0" smtClean="0"/>
              <a:t> to </a:t>
            </a:r>
            <a:r>
              <a:rPr lang="nb-NO" noProof="0" dirty="0" err="1" smtClean="0"/>
              <a:t>add</a:t>
            </a:r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Diagram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8"/>
            <a:ext cx="7632000" cy="3278641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C4F8B-2F04-4C39-8DEB-EDCA260759E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9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4AA51-8BB0-47D2-8739-390D0EF1E0ED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Tabell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tabell 8"/>
          <p:cNvSpPr>
            <a:spLocks noGrp="1"/>
          </p:cNvSpPr>
          <p:nvPr>
            <p:ph type="tbl" sz="quarter" idx="14"/>
          </p:nvPr>
        </p:nvSpPr>
        <p:spPr>
          <a:xfrm>
            <a:off x="720001" y="1322760"/>
            <a:ext cx="7632000" cy="3278269"/>
          </a:xfrm>
        </p:spPr>
        <p:txBody>
          <a:bodyPr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3D3B9-8722-4888-A1BE-D83BC5EF3C80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9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B19B-DDC0-4D7A-939D-CB13E123DEE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isk mal To innholdsdeler/samme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 userDrawn="1"/>
        </p:nvSpPr>
        <p:spPr>
          <a:xfrm>
            <a:off x="-17463" y="-346075"/>
            <a:ext cx="397986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mal: to innholdsdeler /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7" name="Plassholder for innhold 2"/>
          <p:cNvSpPr>
            <a:spLocks noGrp="1"/>
          </p:cNvSpPr>
          <p:nvPr>
            <p:ph sz="half" idx="1"/>
          </p:nvPr>
        </p:nvSpPr>
        <p:spPr>
          <a:xfrm>
            <a:off x="720000" y="1323001"/>
            <a:ext cx="3793943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err="1" smtClean="0"/>
              <a:t>Click</a:t>
            </a:r>
            <a:r>
              <a:rPr lang="nb-NO" dirty="0" smtClean="0"/>
              <a:t> to </a:t>
            </a:r>
            <a:r>
              <a:rPr lang="nb-NO" dirty="0" err="1" smtClean="0"/>
              <a:t>edit</a:t>
            </a:r>
            <a:r>
              <a:rPr lang="nb-NO" dirty="0" smtClean="0"/>
              <a:t> Master </a:t>
            </a:r>
            <a:r>
              <a:rPr lang="nb-NO" dirty="0" err="1" smtClean="0"/>
              <a:t>text</a:t>
            </a:r>
            <a:r>
              <a:rPr lang="nb-NO" dirty="0" smtClean="0"/>
              <a:t> </a:t>
            </a:r>
            <a:r>
              <a:rPr lang="nb-NO" dirty="0" err="1" smtClean="0"/>
              <a:t>styles</a:t>
            </a:r>
            <a:endParaRPr lang="nb-NO" dirty="0" smtClean="0"/>
          </a:p>
          <a:p>
            <a:pPr lvl="1"/>
            <a:r>
              <a:rPr lang="nb-NO" dirty="0" err="1" smtClean="0"/>
              <a:t>Second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  <a:p>
            <a:pPr lvl="2"/>
            <a:r>
              <a:rPr lang="nb-NO" dirty="0" err="1" smtClean="0"/>
              <a:t>Third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endParaRPr lang="nb-NO" dirty="0" smtClean="0"/>
          </a:p>
        </p:txBody>
      </p:sp>
      <p:sp>
        <p:nvSpPr>
          <p:cNvPr id="8" name="Plassholder for innhold 3"/>
          <p:cNvSpPr>
            <a:spLocks noGrp="1"/>
          </p:cNvSpPr>
          <p:nvPr>
            <p:ph sz="half" idx="2"/>
          </p:nvPr>
        </p:nvSpPr>
        <p:spPr>
          <a:xfrm>
            <a:off x="4688114" y="1323001"/>
            <a:ext cx="3663886" cy="32489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E7829-224D-4989-B13A-D0147D91430E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E65B-3DE3-4FCE-8A90-D642D232677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isk mal Bildekreditering 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8" descr="original_illustrasjon_fullfarge_powerpoint.jpg"/>
          <p:cNvPicPr>
            <a:picLocks noChangeAspect="1"/>
          </p:cNvPicPr>
          <p:nvPr userDrawn="1"/>
        </p:nvPicPr>
        <p:blipFill>
          <a:blip r:embed="rId2"/>
          <a:srcRect t="48300" r="1245" b="14301"/>
          <a:stretch>
            <a:fillRect/>
          </a:stretch>
        </p:blipFill>
        <p:spPr bwMode="auto">
          <a:xfrm>
            <a:off x="2690813" y="3219450"/>
            <a:ext cx="645318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Sylinder 3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Bildekreditering alt. 1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pic>
        <p:nvPicPr>
          <p:cNvPr id="6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59163" y="331788"/>
            <a:ext cx="2152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 userDrawn="1"/>
        </p:nvSpPr>
        <p:spPr>
          <a:xfrm>
            <a:off x="-71438" y="-306388"/>
            <a:ext cx="327501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Tekst uten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endParaRPr lang="nb-NO" sz="1200" dirty="0">
              <a:latin typeface="+mn-lt"/>
              <a:cs typeface="+mn-cs"/>
            </a:endParaRPr>
          </a:p>
        </p:txBody>
      </p:sp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720000" y="1592795"/>
            <a:ext cx="7631838" cy="30240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7632266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6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81F63-A9FB-44A1-8911-0A8D858D5B9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1FB54-456A-42E7-9A24-4131F63646C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isk mal Bildekreditering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 userDrawn="1"/>
        </p:nvSpPr>
        <p:spPr>
          <a:xfrm>
            <a:off x="0" y="-306388"/>
            <a:ext cx="29876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Samisk mal: Bildekreditering alt. 2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-1981200" y="2228850"/>
            <a:ext cx="1765300" cy="785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b="1" dirty="0">
                <a:solidFill>
                  <a:srgbClr val="523629"/>
                </a:solidFill>
                <a:latin typeface="+mn-lt"/>
                <a:cs typeface="+mn-cs"/>
              </a:rPr>
              <a:t>Tips bildekreditering: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Alle bilder brukt i presentasjonen må krediteres for eksempel slik: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00" dirty="0">
                <a:solidFill>
                  <a:srgbClr val="523629"/>
                </a:solidFill>
                <a:latin typeface="+mn-lt"/>
                <a:cs typeface="+mn-cs"/>
              </a:rPr>
              <a:t>Slide nr. X: Fotograf, Bildebyrå</a:t>
            </a:r>
          </a:p>
        </p:txBody>
      </p:sp>
      <p:pic>
        <p:nvPicPr>
          <p:cNvPr id="5" name="Bilde 10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473450"/>
            <a:ext cx="91440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KMD2CE00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59163" y="331788"/>
            <a:ext cx="215265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lassholder for tekst 8"/>
          <p:cNvSpPr>
            <a:spLocks noGrp="1"/>
          </p:cNvSpPr>
          <p:nvPr>
            <p:ph type="body" sz="quarter" idx="13"/>
          </p:nvPr>
        </p:nvSpPr>
        <p:spPr>
          <a:xfrm>
            <a:off x="719138" y="1915886"/>
            <a:ext cx="7632700" cy="323850"/>
          </a:xfrm>
        </p:spPr>
        <p:txBody>
          <a:bodyPr/>
          <a:lstStyle>
            <a:lvl1pPr algn="ctr">
              <a:buNone/>
              <a:defRPr sz="1200" baseline="0">
                <a:solidFill>
                  <a:srgbClr val="003057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1 vertika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71438" y="-304800"/>
            <a:ext cx="75961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latin typeface="+mn-lt"/>
                <a:cs typeface="+mn-cs"/>
              </a:rPr>
              <a:t>Norsk mal: Tekst med </a:t>
            </a:r>
            <a:r>
              <a:rPr lang="nb-NO" sz="1200" dirty="0" err="1">
                <a:latin typeface="+mn-lt"/>
                <a:cs typeface="+mn-cs"/>
              </a:rPr>
              <a:t>kulepunkt</a:t>
            </a:r>
            <a:r>
              <a:rPr lang="nb-NO" sz="1200" dirty="0">
                <a:latin typeface="+mn-lt"/>
                <a:cs typeface="+mn-cs"/>
              </a:rPr>
              <a:t> - 1 vertikalt bilde</a:t>
            </a:r>
          </a:p>
        </p:txBody>
      </p:sp>
      <p:pic>
        <p:nvPicPr>
          <p:cNvPr id="6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4788272"/>
          </a:xfrm>
          <a:solidFill>
            <a:srgbClr val="E6E7E8"/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>
          <a:xfrm>
            <a:off x="3635375" y="4787900"/>
            <a:ext cx="1952625" cy="355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27D27-85A1-41AA-AA96-EFE59BE85D1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C7AC6-1207-41A2-885D-D56D767201E1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Tekst  med to bilder</a:t>
            </a:r>
          </a:p>
        </p:txBody>
      </p:sp>
      <p:pic>
        <p:nvPicPr>
          <p:cNvPr id="10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5904000" y="2383244"/>
            <a:ext cx="3240000" cy="2412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904000" y="0"/>
            <a:ext cx="3240000" cy="2376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720000" y="1592796"/>
            <a:ext cx="4868000" cy="300823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19572" y="296652"/>
            <a:ext cx="4868428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1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B890C-55B5-48B1-B8B4-121D19F14E44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2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B2160-245F-4536-BDDB-3831BF2A81E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Tekst me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8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Tekst  med fire bilder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0" y="3091540"/>
            <a:ext cx="2235201" cy="205195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2235201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5"/>
          </p:nvPr>
        </p:nvSpPr>
        <p:spPr>
          <a:xfrm>
            <a:off x="4561112" y="3091541"/>
            <a:ext cx="2325911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6"/>
          </p:nvPr>
        </p:nvSpPr>
        <p:spPr>
          <a:xfrm>
            <a:off x="6887023" y="3091541"/>
            <a:ext cx="2256977" cy="205195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E77F-96C4-4483-BA54-9E7B567619CE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44F14-CFEE-4606-A4DB-1C3BF4339D4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Utfall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</a:t>
            </a:r>
            <a:r>
              <a:rPr lang="nb-NO" sz="1200" u="sng" dirty="0">
                <a:solidFill>
                  <a:srgbClr val="523629"/>
                </a:solidFill>
                <a:latin typeface="+mn-lt"/>
                <a:cs typeface="+mn-cs"/>
              </a:rPr>
              <a:t>U</a:t>
            </a: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tfallende bilde</a:t>
            </a:r>
          </a:p>
        </p:txBody>
      </p:sp>
      <p:sp>
        <p:nvSpPr>
          <p:cNvPr id="6" name="Plassholder for bilde 7"/>
          <p:cNvSpPr>
            <a:spLocks noGrp="1"/>
          </p:cNvSpPr>
          <p:nvPr>
            <p:ph type="pic" sz="quarter" idx="14"/>
          </p:nvPr>
        </p:nvSpPr>
        <p:spPr>
          <a:xfrm>
            <a:off x="1" y="1"/>
            <a:ext cx="9144000" cy="51435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sk mal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17463" y="-346075"/>
            <a:ext cx="3275013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200" dirty="0">
                <a:solidFill>
                  <a:srgbClr val="523629"/>
                </a:solidFill>
                <a:latin typeface="+mn-lt"/>
                <a:cs typeface="+mn-cs"/>
              </a:rPr>
              <a:t>Norsk mal: Diagram</a:t>
            </a:r>
          </a:p>
        </p:txBody>
      </p:sp>
      <p:pic>
        <p:nvPicPr>
          <p:cNvPr id="5" name="Bilde 9" descr="KMD_ENKEL_ill_fullfarge_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003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lassholder for diagram 10"/>
          <p:cNvSpPr>
            <a:spLocks noGrp="1"/>
          </p:cNvSpPr>
          <p:nvPr>
            <p:ph type="chart" sz="quarter" idx="13"/>
          </p:nvPr>
        </p:nvSpPr>
        <p:spPr>
          <a:xfrm>
            <a:off x="720001" y="1322388"/>
            <a:ext cx="7632000" cy="3278641"/>
          </a:xfrm>
        </p:spPr>
        <p:txBody>
          <a:bodyPr rtlCol="0">
            <a:normAutofit/>
          </a:bodyPr>
          <a:lstStyle/>
          <a:p>
            <a:pPr lvl="0"/>
            <a:r>
              <a:rPr lang="nb-NO" noProof="0" smtClean="0"/>
              <a:t>Klikk ikonet for å legge til et diagram</a:t>
            </a:r>
            <a:endParaRPr lang="nb-NO" noProof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632000" cy="958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7" name="Plassholder for dato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71938-81AF-4352-8D76-77025C836061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8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0" name="Plassholder for lysbilde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991A-5CC9-4FD6-820D-7388DCDBCB5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7900"/>
            <a:ext cx="9144000" cy="355600"/>
          </a:xfrm>
          <a:prstGeom prst="rect">
            <a:avLst/>
          </a:prstGeom>
          <a:solidFill>
            <a:srgbClr val="D9D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720725" y="295275"/>
            <a:ext cx="76311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0725" y="1590675"/>
            <a:ext cx="76311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635375" y="4787900"/>
            <a:ext cx="2133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4D8FAE9-3CA3-4F89-8A3D-32C2234EFC5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719138" y="4787900"/>
            <a:ext cx="289560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7900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89D3B5C6-FC1C-48EE-9EAD-2308279BB79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5616575" y="4841875"/>
            <a:ext cx="3168650" cy="24765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Kommunal- og moderniseringsdepartementet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3" r:id="rId1"/>
    <p:sldLayoutId id="2147484704" r:id="rId2"/>
    <p:sldLayoutId id="2147484705" r:id="rId3"/>
    <p:sldLayoutId id="2147484706" r:id="rId4"/>
    <p:sldLayoutId id="2147484707" r:id="rId5"/>
    <p:sldLayoutId id="2147484708" r:id="rId6"/>
    <p:sldLayoutId id="2147484709" r:id="rId7"/>
    <p:sldLayoutId id="2147484710" r:id="rId8"/>
    <p:sldLayoutId id="2147484711" r:id="rId9"/>
    <p:sldLayoutId id="2147484712" r:id="rId10"/>
    <p:sldLayoutId id="2147484713" r:id="rId11"/>
    <p:sldLayoutId id="2147484714" r:id="rId12"/>
    <p:sldLayoutId id="2147484715" r:id="rId13"/>
    <p:sldLayoutId id="2147484716" r:id="rId1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9pPr>
    </p:titleStyle>
    <p:bodyStyle>
      <a:lvl1pPr marL="269875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7900"/>
            <a:ext cx="9144000" cy="355600"/>
          </a:xfrm>
          <a:prstGeom prst="rect">
            <a:avLst/>
          </a:prstGeom>
          <a:solidFill>
            <a:srgbClr val="D9D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720725" y="295275"/>
            <a:ext cx="76311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0725" y="1590675"/>
            <a:ext cx="76311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3076575" y="4787900"/>
            <a:ext cx="19621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E19893E-2E86-40F9-A0A3-4CB626AF4D70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39750" y="4787900"/>
            <a:ext cx="2536825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7900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55E4EF1-6540-470D-BDC4-ADB906610B5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5170488" y="4846638"/>
            <a:ext cx="3843337" cy="2381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Norwegian</a:t>
            </a:r>
            <a:r>
              <a:rPr lang="nb-NO" sz="95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Ministry</a:t>
            </a:r>
            <a:r>
              <a:rPr lang="nb-NO" sz="95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of</a:t>
            </a:r>
            <a:r>
              <a:rPr lang="nb-NO" sz="95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Local</a:t>
            </a:r>
            <a:r>
              <a:rPr lang="nb-NO" sz="95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 </a:t>
            </a: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Government</a:t>
            </a:r>
            <a:r>
              <a:rPr lang="nb-NO" sz="95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 and </a:t>
            </a:r>
            <a:r>
              <a:rPr lang="nb-NO" sz="95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rPr>
              <a:t>Modernisation</a:t>
            </a:r>
            <a:endParaRPr lang="nb-NO" sz="950" dirty="0">
              <a:solidFill>
                <a:schemeClr val="bg1">
                  <a:lumMod val="50000"/>
                </a:schemeClr>
              </a:solidFill>
              <a:latin typeface="Verdan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28" r:id="rId12"/>
    <p:sldLayoutId id="2147484729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9pPr>
    </p:titleStyle>
    <p:bodyStyle>
      <a:lvl1pPr marL="269875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6"/>
          <p:cNvSpPr>
            <a:spLocks/>
          </p:cNvSpPr>
          <p:nvPr/>
        </p:nvSpPr>
        <p:spPr>
          <a:xfrm>
            <a:off x="0" y="4787900"/>
            <a:ext cx="9144000" cy="355600"/>
          </a:xfrm>
          <a:prstGeom prst="rect">
            <a:avLst/>
          </a:prstGeom>
          <a:solidFill>
            <a:srgbClr val="D9D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720725" y="295275"/>
            <a:ext cx="76311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0725" y="1590675"/>
            <a:ext cx="763111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478338" y="4787900"/>
            <a:ext cx="19621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F48A7C61-B6EB-4AD6-A6C0-1C566F2E8E2E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39750" y="4787900"/>
            <a:ext cx="3938588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r>
              <a:rPr lang="nb-NO"/>
              <a:t>Tittel på presentasjon</a:t>
            </a:r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0" y="4787900"/>
            <a:ext cx="539750" cy="3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0">
                <a:solidFill>
                  <a:schemeClr val="bg1">
                    <a:lumMod val="50000"/>
                  </a:schemeClr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CDA2E0C-715E-404B-BA3B-EBAA80A4B79A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6459538" y="4849813"/>
            <a:ext cx="2554287" cy="2317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Gielda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nb-NO" sz="9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vi-VN" sz="900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</a:t>
            </a:r>
            <a:r>
              <a:rPr lang="nb-NO" sz="900" dirty="0" err="1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asmahttindepartemeanta</a:t>
            </a:r>
            <a:endParaRPr lang="nb-NO" sz="900" dirty="0">
              <a:solidFill>
                <a:schemeClr val="bg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  <p:sldLayoutId id="2147484741" r:id="rId12"/>
    <p:sldLayoutId id="2147484742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</a:defRPr>
      </a:lvl9pPr>
    </p:titleStyle>
    <p:bodyStyle>
      <a:lvl1pPr marL="269875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69875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>
          <a:xfrm>
            <a:off x="719138" y="1697038"/>
            <a:ext cx="7632700" cy="930275"/>
          </a:xfrm>
        </p:spPr>
        <p:txBody>
          <a:bodyPr/>
          <a:lstStyle/>
          <a:p>
            <a:pPr>
              <a:defRPr/>
            </a:pPr>
            <a:r>
              <a:rPr lang="nb-NO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Sterkere kommuner og </a:t>
            </a:r>
            <a:br>
              <a:rPr lang="nb-NO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b-NO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levende lokalsamfunn</a:t>
            </a:r>
            <a:endParaRPr lang="nb-NO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>
          <a:xfrm>
            <a:off x="719138" y="2749550"/>
            <a:ext cx="7632700" cy="369888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Kommunal- og moderniseringsminister Jan Tore Sanner</a:t>
            </a:r>
          </a:p>
        </p:txBody>
      </p:sp>
      <p:sp>
        <p:nvSpPr>
          <p:cNvPr id="45060" name="Plassholder for tekst 6"/>
          <p:cNvSpPr>
            <a:spLocks noGrp="1"/>
          </p:cNvSpPr>
          <p:nvPr>
            <p:ph type="body" sz="quarter" idx="13"/>
          </p:nvPr>
        </p:nvSpPr>
        <p:spPr>
          <a:xfrm>
            <a:off x="719138" y="3257550"/>
            <a:ext cx="7632700" cy="323850"/>
          </a:xfrm>
        </p:spPr>
        <p:txBody>
          <a:bodyPr/>
          <a:lstStyle/>
          <a:p>
            <a:r>
              <a:rPr lang="nb-NO" dirty="0" smtClean="0"/>
              <a:t>30</a:t>
            </a:r>
            <a:r>
              <a:rPr lang="nb-NO" dirty="0" smtClean="0"/>
              <a:t>.4.2015</a:t>
            </a:r>
            <a:endParaRPr 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tel 2"/>
          <p:cNvSpPr>
            <a:spLocks noGrp="1"/>
          </p:cNvSpPr>
          <p:nvPr>
            <p:ph type="title"/>
          </p:nvPr>
        </p:nvSpPr>
        <p:spPr>
          <a:xfrm>
            <a:off x="412750" y="746125"/>
            <a:ext cx="3376613" cy="1143000"/>
          </a:xfrm>
        </p:spPr>
        <p:txBody>
          <a:bodyPr/>
          <a:lstStyle/>
          <a:p>
            <a:r>
              <a:rPr lang="nb-NO" sz="2800" b="1" smtClean="0">
                <a:latin typeface="Wingdings 3" pitchFamily="18" charset="2"/>
              </a:rPr>
              <a:t>æ</a:t>
            </a:r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Lokal</a:t>
            </a:r>
            <a:b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 utvikling</a:t>
            </a:r>
            <a:endParaRPr lang="nb-NO" sz="2800" b="1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2D02A7-0985-4393-985A-DC8516BE8549}" type="datetime4">
              <a:rPr lang="nb-NO" smtClean="0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FC780-97A5-40A8-963A-9B7DDC2B282F}" type="slidenum">
              <a:rPr lang="nb-NO" smtClean="0"/>
              <a:pPr>
                <a:defRPr/>
              </a:pPr>
              <a:t>10</a:t>
            </a:fld>
            <a:endParaRPr lang="nb-NO" dirty="0"/>
          </a:p>
        </p:txBody>
      </p:sp>
      <p:sp>
        <p:nvSpPr>
          <p:cNvPr id="53253" name="TekstSylinder 13"/>
          <p:cNvSpPr txBox="1">
            <a:spLocks noChangeArrowheads="1"/>
          </p:cNvSpPr>
          <p:nvPr/>
        </p:nvSpPr>
        <p:spPr bwMode="auto">
          <a:xfrm>
            <a:off x="2486025" y="622300"/>
            <a:ext cx="641032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Tilskudd frivilligsentraler 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Forenkling av utmarksforvaltning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Lokal nærings- og samfunnsutvikling 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Motorferdsel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Større handlingsrom, plan- og byggesaker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Tilskudd nærings- og miljøtiltak i skogbruk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Tilskudd beite, jordbruk, verdensarv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Konsesjonsbehandling småkraftverk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Enkeltutslippstillatelser, forurensningslov</a:t>
            </a:r>
          </a:p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Naturforvaltning</a:t>
            </a:r>
          </a:p>
        </p:txBody>
      </p:sp>
      <p:pic>
        <p:nvPicPr>
          <p:cNvPr id="8" name="Bilde 7" descr="27_milj++_bla¦è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2051050"/>
            <a:ext cx="180022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tel 2"/>
          <p:cNvSpPr>
            <a:spLocks noGrp="1"/>
          </p:cNvSpPr>
          <p:nvPr>
            <p:ph type="title"/>
          </p:nvPr>
        </p:nvSpPr>
        <p:spPr>
          <a:xfrm>
            <a:off x="700088" y="868363"/>
            <a:ext cx="3930650" cy="1143000"/>
          </a:xfrm>
        </p:spPr>
        <p:txBody>
          <a:bodyPr/>
          <a:lstStyle/>
          <a:p>
            <a:r>
              <a:rPr lang="nb-NO" sz="2800" b="1" smtClean="0">
                <a:latin typeface="Wingdings 3" pitchFamily="18" charset="2"/>
              </a:rPr>
              <a:t>æ</a:t>
            </a:r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Andre oppgaver</a:t>
            </a:r>
            <a:endParaRPr lang="nb-NO" sz="2800" b="1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E2D02A7-0985-4393-985A-DC8516BE8549}" type="datetime4">
              <a:rPr lang="nb-NO" smtClean="0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8EC2D-0D54-46D0-9259-0189588EB90B}" type="slidenum">
              <a:rPr lang="nb-NO" smtClean="0"/>
              <a:pPr>
                <a:defRPr/>
              </a:pPr>
              <a:t>11</a:t>
            </a:fld>
            <a:endParaRPr lang="nb-NO" dirty="0"/>
          </a:p>
        </p:txBody>
      </p:sp>
      <p:pic>
        <p:nvPicPr>
          <p:cNvPr id="6" name="Bilde 5" descr="27_milj++_bla¦è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8" y="2095500"/>
            <a:ext cx="180022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278" name="TekstSylinder 12"/>
          <p:cNvSpPr txBox="1">
            <a:spLocks noChangeArrowheads="1"/>
          </p:cNvSpPr>
          <p:nvPr/>
        </p:nvSpPr>
        <p:spPr bwMode="auto">
          <a:xfrm>
            <a:off x="3152775" y="2054225"/>
            <a:ext cx="5384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b-NO" sz="2400">
                <a:latin typeface="Verdana" pitchFamily="34" charset="0"/>
              </a:rPr>
              <a:t> Vigselsrett for borgerlige vielser</a:t>
            </a:r>
          </a:p>
          <a:p>
            <a:pPr>
              <a:buFont typeface="Arial" charset="0"/>
              <a:buChar char="•"/>
            </a:pPr>
            <a:r>
              <a:rPr lang="nb-NO" sz="2400">
                <a:latin typeface="Verdana" pitchFamily="34" charset="0"/>
              </a:rPr>
              <a:t> Notarialforretninger</a:t>
            </a:r>
          </a:p>
          <a:p>
            <a:pPr>
              <a:buFont typeface="Arial" charset="0"/>
              <a:buChar char="•"/>
            </a:pPr>
            <a:r>
              <a:rPr lang="nb-NO" sz="2400">
                <a:latin typeface="Verdana" pitchFamily="34" charset="0"/>
              </a:rPr>
              <a:t> Godkjenning svømmeanlegg</a:t>
            </a:r>
          </a:p>
          <a:p>
            <a:pPr>
              <a:buFont typeface="Arial" charset="0"/>
              <a:buChar char="•"/>
            </a:pPr>
            <a:r>
              <a:rPr lang="nb-NO" sz="2400">
                <a:latin typeface="Verdana" pitchFamily="34" charset="0"/>
              </a:rPr>
              <a:t> Sivile politioppgaver</a:t>
            </a:r>
          </a:p>
          <a:p>
            <a:endParaRPr lang="nb-NO" sz="2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037CA65-01E9-4C8A-BC88-AEF1277DE33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65A01-EE13-4F09-A776-2EAD78F48117}" type="slidenum">
              <a:rPr lang="nb-NO" smtClean="0"/>
              <a:pPr>
                <a:defRPr/>
              </a:pPr>
              <a:t>12</a:t>
            </a:fld>
            <a:endParaRPr lang="nb-NO" dirty="0"/>
          </a:p>
        </p:txBody>
      </p:sp>
      <p:pic>
        <p:nvPicPr>
          <p:cNvPr id="6" name="Bilde 5" descr="25_nye grenser_bla¦è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558800"/>
            <a:ext cx="252095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 descr="29_regioner_midt norge_bla¦è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488" y="560388"/>
            <a:ext cx="2519362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302" name="TekstSylinder 8"/>
          <p:cNvSpPr txBox="1">
            <a:spLocks noChangeArrowheads="1"/>
          </p:cNvSpPr>
          <p:nvPr/>
        </p:nvSpPr>
        <p:spPr bwMode="auto">
          <a:xfrm>
            <a:off x="1044575" y="3270250"/>
            <a:ext cx="3594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400" u="sng" dirty="0">
                <a:latin typeface="Verdana" pitchFamily="34" charset="0"/>
              </a:rPr>
              <a:t>Største kommuner:</a:t>
            </a:r>
            <a:r>
              <a:rPr lang="nb-NO" sz="2400" dirty="0">
                <a:latin typeface="Verdana" pitchFamily="34" charset="0"/>
              </a:rPr>
              <a:t/>
            </a:r>
            <a:br>
              <a:rPr lang="nb-NO" sz="2400" dirty="0">
                <a:latin typeface="Verdana" pitchFamily="34" charset="0"/>
              </a:rPr>
            </a:br>
            <a:r>
              <a:rPr lang="nb-NO" sz="2400" dirty="0" smtClean="0">
                <a:latin typeface="Verdana" pitchFamily="34" charset="0"/>
              </a:rPr>
              <a:t>Klare krav for nye oppgaver</a:t>
            </a:r>
            <a:endParaRPr lang="nb-NO" sz="2400" dirty="0">
              <a:latin typeface="Verdana" pitchFamily="34" charset="0"/>
            </a:endParaRPr>
          </a:p>
        </p:txBody>
      </p:sp>
      <p:sp>
        <p:nvSpPr>
          <p:cNvPr id="55303" name="TekstSylinder 9"/>
          <p:cNvSpPr txBox="1">
            <a:spLocks noChangeArrowheads="1"/>
          </p:cNvSpPr>
          <p:nvPr/>
        </p:nvSpPr>
        <p:spPr bwMode="auto">
          <a:xfrm>
            <a:off x="5065713" y="3270250"/>
            <a:ext cx="39068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400" u="sng">
                <a:latin typeface="Verdana" pitchFamily="34" charset="0"/>
              </a:rPr>
              <a:t>Fylkeskommunen:</a:t>
            </a:r>
            <a:r>
              <a:rPr lang="nb-NO" sz="2400">
                <a:latin typeface="Verdana" pitchFamily="34" charset="0"/>
              </a:rPr>
              <a:t/>
            </a:r>
            <a:br>
              <a:rPr lang="nb-NO" sz="2400">
                <a:latin typeface="Verdana" pitchFamily="34" charset="0"/>
              </a:rPr>
            </a:br>
            <a:r>
              <a:rPr lang="nb-NO" sz="2400">
                <a:latin typeface="Verdana" pitchFamily="34" charset="0"/>
              </a:rPr>
              <a:t>- inn i reformen</a:t>
            </a:r>
          </a:p>
          <a:p>
            <a:r>
              <a:rPr lang="nb-NO" sz="2400">
                <a:latin typeface="Verdana" pitchFamily="34" charset="0"/>
              </a:rPr>
              <a:t>- samfunnsutvikler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lassholder for innhold 4"/>
          <p:cNvSpPr>
            <a:spLocks noGrp="1"/>
          </p:cNvSpPr>
          <p:nvPr>
            <p:ph idx="1"/>
          </p:nvPr>
        </p:nvSpPr>
        <p:spPr>
          <a:xfrm>
            <a:off x="720725" y="3632200"/>
            <a:ext cx="7631113" cy="1073150"/>
          </a:xfrm>
        </p:spPr>
        <p:txBody>
          <a:bodyPr/>
          <a:lstStyle/>
          <a:p>
            <a:pPr algn="ctr" eaLnBrk="1" hangingPunct="1"/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Større kommuner – </a:t>
            </a:r>
          </a:p>
          <a:p>
            <a:pPr algn="ctr" eaLnBrk="1" hangingPunct="1"/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mindre statlig styring</a:t>
            </a:r>
          </a:p>
        </p:txBody>
      </p:sp>
      <p:pic>
        <p:nvPicPr>
          <p:cNvPr id="4" name="Bilde 3" descr="statlig-styring01_bla¦è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766763"/>
            <a:ext cx="2519363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 descr="statlig-styring02_bla¦è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038" y="766763"/>
            <a:ext cx="2519362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600290F-2A1C-4517-9260-339F02B8DEF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C91BB8-CD46-4A05-A277-F8408E3EC14D}" type="slidenum">
              <a:rPr lang="nb-NO"/>
              <a:pPr>
                <a:defRPr/>
              </a:pPr>
              <a:t>14</a:t>
            </a:fld>
            <a:endParaRPr lang="nb-NO" dirty="0"/>
          </a:p>
        </p:txBody>
      </p:sp>
      <p:sp>
        <p:nvSpPr>
          <p:cNvPr id="57348" name="TekstSylinder 8"/>
          <p:cNvSpPr txBox="1">
            <a:spLocks noChangeArrowheads="1"/>
          </p:cNvSpPr>
          <p:nvPr/>
        </p:nvSpPr>
        <p:spPr bwMode="auto">
          <a:xfrm>
            <a:off x="501650" y="1271588"/>
            <a:ext cx="58007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 sz="2300" i="1"/>
          </a:p>
          <a:p>
            <a:endParaRPr lang="nb-NO" sz="2300" i="1"/>
          </a:p>
          <a:p>
            <a:r>
              <a:rPr lang="nb-NO" sz="2300" i="1"/>
              <a:t>Dette startet som et tvangsekteskap, utviklet seg til et fornuftsekteskap </a:t>
            </a:r>
            <a:br>
              <a:rPr lang="nb-NO" sz="2300" i="1"/>
            </a:br>
            <a:r>
              <a:rPr lang="nb-NO" sz="2300" i="1"/>
              <a:t>og nå er jeg jammen forelska. </a:t>
            </a:r>
            <a:br>
              <a:rPr lang="nb-NO" sz="2300" i="1"/>
            </a:br>
            <a:endParaRPr lang="nb-NO" sz="2300" i="1"/>
          </a:p>
          <a:p>
            <a:r>
              <a:rPr lang="nb-NO" sz="1600" i="1"/>
              <a:t>Ordfører Bjarne Sommerstad (Sp), Andebu.</a:t>
            </a:r>
            <a:endParaRPr lang="nb-NO" sz="1600"/>
          </a:p>
        </p:txBody>
      </p:sp>
      <p:pic>
        <p:nvPicPr>
          <p:cNvPr id="10" name="Picture 2" descr="http://iconmonstr.com/g/gd/makefg.php?i=s2/default/iconmonstr-quote-6-icon.png&amp;r=0&amp;g=0&amp;b=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1997075"/>
            <a:ext cx="358775" cy="360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lassholder for bilde 5" descr="SAS-kommuner skåler liten versjon.jpg"/>
          <p:cNvPicPr>
            <a:picLocks noChangeAspect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>
          <a:xfrm>
            <a:off x="5511800" y="1060450"/>
            <a:ext cx="363220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 descr="25_nye grenser_bla¦è_1N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3971925"/>
            <a:ext cx="720725" cy="71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46083" name="Picture 2" descr="http://img0.ndsstatic.com/wallpapers/070a67ca54831a9f02541f76a8c5ec71_large.jpe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177D1A6-E23F-4268-A4FF-5C955B82C78C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0241F-D2E6-4ED0-9F29-D918781A0A63}" type="slidenum">
              <a:rPr lang="nb-NO"/>
              <a:pPr>
                <a:defRPr/>
              </a:pPr>
              <a:t>3</a:t>
            </a:fld>
            <a:endParaRPr lang="nb-NO" dirty="0"/>
          </a:p>
        </p:txBody>
      </p:sp>
      <p:pic>
        <p:nvPicPr>
          <p:cNvPr id="6" name="Bilde 5" descr="prosess_bla¦èN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75" y="981075"/>
            <a:ext cx="179863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9" name="Plassholder for innhold 5"/>
          <p:cNvSpPr txBox="1">
            <a:spLocks/>
          </p:cNvSpPr>
          <p:nvPr/>
        </p:nvSpPr>
        <p:spPr bwMode="auto">
          <a:xfrm>
            <a:off x="3708400" y="3124200"/>
            <a:ext cx="2311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r>
              <a:rPr lang="nb-NO" sz="2800" b="1">
                <a:latin typeface="Verdana" pitchFamily="34" charset="0"/>
              </a:rPr>
              <a:t>Styrke fagmiljøer</a:t>
            </a:r>
          </a:p>
        </p:txBody>
      </p:sp>
      <p:sp>
        <p:nvSpPr>
          <p:cNvPr id="47110" name="Plassholder for innhold 5"/>
          <p:cNvSpPr txBox="1">
            <a:spLocks/>
          </p:cNvSpPr>
          <p:nvPr/>
        </p:nvSpPr>
        <p:spPr bwMode="auto">
          <a:xfrm>
            <a:off x="6750050" y="3124200"/>
            <a:ext cx="21939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r>
              <a:rPr lang="nb-NO" sz="2800" b="1">
                <a:latin typeface="Verdana" pitchFamily="34" charset="0"/>
              </a:rPr>
              <a:t>Styrke lokal-demokrati</a:t>
            </a:r>
          </a:p>
        </p:txBody>
      </p:sp>
      <p:pic>
        <p:nvPicPr>
          <p:cNvPr id="10" name="Bilde 9" descr="24_kompetanse_bla¦è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525" y="981075"/>
            <a:ext cx="18002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 descr="lokaldomokrati02_bla¦è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375" y="981075"/>
            <a:ext cx="18002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3" name="Plassholder for innhold 5"/>
          <p:cNvSpPr txBox="1">
            <a:spLocks/>
          </p:cNvSpPr>
          <p:nvPr/>
        </p:nvSpPr>
        <p:spPr bwMode="auto">
          <a:xfrm>
            <a:off x="701675" y="3124200"/>
            <a:ext cx="21209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r>
              <a:rPr lang="nb-NO" sz="2800" b="1">
                <a:latin typeface="Verdana" pitchFamily="34" charset="0"/>
              </a:rPr>
              <a:t>Tilpasse</a:t>
            </a:r>
            <a:br>
              <a:rPr lang="nb-NO" sz="2800" b="1">
                <a:latin typeface="Verdana" pitchFamily="34" charset="0"/>
              </a:rPr>
            </a:br>
            <a:r>
              <a:rPr lang="nb-NO" sz="2800" b="1">
                <a:latin typeface="Verdana" pitchFamily="34" charset="0"/>
              </a:rPr>
              <a:t>grenser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Statsråd Jan Tore Sanner og ungdomspanelet i Møre og Romsdal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095" b="12095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A8DF010-588F-45EB-A02A-7505918ED107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3B73C-3E2C-4F99-B0BF-851DDA699D84}" type="slidenum">
              <a:rPr lang="nb-NO"/>
              <a:pPr>
                <a:defRPr/>
              </a:pPr>
              <a:t>5</a:t>
            </a:fld>
            <a:endParaRPr lang="nb-NO" dirty="0"/>
          </a:p>
        </p:txBody>
      </p:sp>
      <p:pic>
        <p:nvPicPr>
          <p:cNvPr id="7" name="Plassholder for innhold 6" descr="Forside st melding alt 2 m mennesker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rot="240000">
            <a:off x="6235700" y="422275"/>
            <a:ext cx="2511425" cy="37274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8133" name="TekstSylinder 7"/>
          <p:cNvSpPr txBox="1">
            <a:spLocks noChangeArrowheads="1"/>
          </p:cNvSpPr>
          <p:nvPr/>
        </p:nvSpPr>
        <p:spPr bwMode="auto">
          <a:xfrm>
            <a:off x="320675" y="312738"/>
            <a:ext cx="7623175" cy="627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nb-NO" sz="2800" b="1">
              <a:latin typeface="Verdana" pitchFamily="34" charset="0"/>
            </a:endParaRPr>
          </a:p>
          <a:p>
            <a:r>
              <a:rPr lang="nb-NO" sz="2800" b="1">
                <a:latin typeface="Verdana" pitchFamily="34" charset="0"/>
              </a:rPr>
              <a:t>Sterkt lokaldemokrati – </a:t>
            </a:r>
            <a:br>
              <a:rPr lang="nb-NO" sz="2800" b="1">
                <a:latin typeface="Verdana" pitchFamily="34" charset="0"/>
              </a:rPr>
            </a:br>
            <a:r>
              <a:rPr lang="nb-NO" sz="2800" b="1">
                <a:latin typeface="Verdana" pitchFamily="34" charset="0"/>
              </a:rPr>
              <a:t>sterke lokalsamfunn</a:t>
            </a:r>
          </a:p>
          <a:p>
            <a:endParaRPr lang="nb-NO" sz="2800">
              <a:latin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nb-NO" sz="2500">
                <a:latin typeface="Verdana" pitchFamily="34" charset="0"/>
              </a:rPr>
              <a:t>Bedre tjenester tilpasset det </a:t>
            </a:r>
            <a:br>
              <a:rPr lang="nb-NO" sz="2500">
                <a:latin typeface="Verdana" pitchFamily="34" charset="0"/>
              </a:rPr>
            </a:br>
            <a:r>
              <a:rPr lang="nb-NO" sz="2500">
                <a:latin typeface="Verdana" pitchFamily="34" charset="0"/>
              </a:rPr>
              <a:t>  enkelte menneske og lokale behov</a:t>
            </a:r>
          </a:p>
          <a:p>
            <a:endParaRPr lang="nb-NO" sz="2500">
              <a:latin typeface="Verdana" pitchFamily="34" charset="0"/>
            </a:endParaRPr>
          </a:p>
          <a:p>
            <a:endParaRPr lang="nb-NO" sz="2500">
              <a:latin typeface="Verdan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nb-NO" sz="2500">
                <a:latin typeface="Verdana" pitchFamily="34" charset="0"/>
              </a:rPr>
              <a:t>Den største samlede flyttingen</a:t>
            </a:r>
            <a:br>
              <a:rPr lang="nb-NO" sz="2500">
                <a:latin typeface="Verdana" pitchFamily="34" charset="0"/>
              </a:rPr>
            </a:br>
            <a:r>
              <a:rPr lang="nb-NO" sz="2500">
                <a:latin typeface="Verdana" pitchFamily="34" charset="0"/>
              </a:rPr>
              <a:t>  av oppgaver til kommunene noensinne</a:t>
            </a:r>
          </a:p>
          <a:p>
            <a:endParaRPr lang="nb-NO" sz="2800">
              <a:latin typeface="Verdana" pitchFamily="34" charset="0"/>
            </a:endParaRPr>
          </a:p>
          <a:p>
            <a:pPr algn="ctr"/>
            <a:endParaRPr lang="nb-NO" sz="2800" b="1">
              <a:latin typeface="Verdana" pitchFamily="34" charset="0"/>
            </a:endParaRPr>
          </a:p>
          <a:p>
            <a:endParaRPr lang="nb-NO" sz="2800" b="1">
              <a:latin typeface="Verdana" pitchFamily="34" charset="0"/>
            </a:endParaRPr>
          </a:p>
          <a:p>
            <a:endParaRPr lang="nb-NO" sz="2800" b="1">
              <a:latin typeface="Verdana" pitchFamily="34" charset="0"/>
            </a:endParaRPr>
          </a:p>
          <a:p>
            <a:endParaRPr lang="nb-NO" sz="2800" b="1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31FBA0-4535-46D9-9E10-8073B6ECF662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EE512-C15E-4BB9-B460-67AB17446436}" type="slidenum">
              <a:rPr lang="nb-NO"/>
              <a:pPr>
                <a:defRPr/>
              </a:pPr>
              <a:t>6</a:t>
            </a:fld>
            <a:endParaRPr lang="nb-NO" dirty="0"/>
          </a:p>
        </p:txBody>
      </p:sp>
      <p:pic>
        <p:nvPicPr>
          <p:cNvPr id="8" name="Bilde 7" descr="01_helhet_bla¦è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75" y="876300"/>
            <a:ext cx="2160588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 descr="31_kommunal ++konomi_bla¦èN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713" y="876300"/>
            <a:ext cx="2160587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 descr="25_nye grenser_bla¦è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8" y="876300"/>
            <a:ext cx="2160587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159" name="TekstSylinder 12"/>
          <p:cNvSpPr txBox="1">
            <a:spLocks noChangeArrowheads="1"/>
          </p:cNvSpPr>
          <p:nvPr/>
        </p:nvSpPr>
        <p:spPr bwMode="auto">
          <a:xfrm>
            <a:off x="196850" y="3219450"/>
            <a:ext cx="8937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600" b="1">
                <a:latin typeface="Verdana" pitchFamily="34" charset="0"/>
              </a:rPr>
              <a:t>Generalistkommuner - </a:t>
            </a:r>
          </a:p>
          <a:p>
            <a:pPr algn="ctr"/>
            <a:r>
              <a:rPr lang="nb-NO" sz="2600">
                <a:latin typeface="Verdana" pitchFamily="34" charset="0"/>
              </a:rPr>
              <a:t>Rettigheter ligger fast – Penger følger med –</a:t>
            </a:r>
          </a:p>
          <a:p>
            <a:pPr algn="ctr"/>
            <a:r>
              <a:rPr lang="nb-NO" sz="2600">
                <a:latin typeface="Verdana" pitchFamily="34" charset="0"/>
              </a:rPr>
              <a:t>Dialog med medarbeiderne</a:t>
            </a:r>
          </a:p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COLOURBOX10274351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Plassholder for dato 3"/>
          <p:cNvSpPr>
            <a:spLocks noGrp="1"/>
          </p:cNvSpPr>
          <p:nvPr>
            <p:ph type="dt" sz="quarter" idx="4294967295"/>
          </p:nvPr>
        </p:nvSpPr>
        <p:spPr>
          <a:xfrm>
            <a:off x="7010400" y="4787900"/>
            <a:ext cx="2133600" cy="355600"/>
          </a:xfrm>
        </p:spPr>
        <p:txBody>
          <a:bodyPr/>
          <a:lstStyle/>
          <a:p>
            <a:pPr>
              <a:defRPr/>
            </a:pPr>
            <a:fld id="{083EDE58-67C8-4C02-8ACF-4A7FEADE5B00}" type="datetime4">
              <a:rPr lang="nb-NO" smtClean="0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76B3C48-A314-4106-84D2-90BC01A33C32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ssholder for innhold 8"/>
          <p:cNvSpPr>
            <a:spLocks noGrp="1"/>
          </p:cNvSpPr>
          <p:nvPr>
            <p:ph idx="1"/>
          </p:nvPr>
        </p:nvSpPr>
        <p:spPr>
          <a:xfrm>
            <a:off x="573088" y="1531938"/>
            <a:ext cx="8556625" cy="447675"/>
          </a:xfrm>
        </p:spPr>
        <p:txBody>
          <a:bodyPr/>
          <a:lstStyle/>
          <a:p>
            <a:pPr eaLnBrk="1" hangingPunct="1"/>
            <a:r>
              <a:rPr lang="nb-NO" sz="2800" smtClean="0">
                <a:latin typeface="Wingdings 3" pitchFamily="18" charset="2"/>
              </a:rPr>
              <a:t>æ</a:t>
            </a:r>
            <a:r>
              <a:rPr lang="nb-NO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Velferd  	  </a:t>
            </a:r>
            <a:r>
              <a:rPr lang="nb-NO" sz="2800" smtClean="0">
                <a:latin typeface="Wingdings 3" pitchFamily="18" charset="2"/>
              </a:rPr>
              <a:t>æ</a:t>
            </a:r>
            <a:r>
              <a:rPr lang="nb-NO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Lokal utvikling    </a:t>
            </a:r>
            <a:r>
              <a:rPr lang="nb-NO" sz="2800" smtClean="0">
                <a:latin typeface="Wingdings 3" pitchFamily="18" charset="2"/>
              </a:rPr>
              <a:t>æ</a:t>
            </a:r>
            <a:r>
              <a:rPr lang="nb-NO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Andre oppg. </a:t>
            </a:r>
          </a:p>
        </p:txBody>
      </p:sp>
      <p:sp>
        <p:nvSpPr>
          <p:cNvPr id="51203" name="Tittel 7"/>
          <p:cNvSpPr>
            <a:spLocks noGrp="1"/>
          </p:cNvSpPr>
          <p:nvPr>
            <p:ph type="title"/>
          </p:nvPr>
        </p:nvSpPr>
        <p:spPr>
          <a:xfrm>
            <a:off x="719138" y="-87313"/>
            <a:ext cx="7632700" cy="1143001"/>
          </a:xfrm>
        </p:spPr>
        <p:txBody>
          <a:bodyPr/>
          <a:lstStyle/>
          <a:p>
            <a:pPr eaLnBrk="1" hangingPunct="1"/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Nye oppgaver 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359A64-C7D3-4BD2-A950-327EEBDAA776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68EC2-56C6-469B-8D90-EC7DF3B5ACC2}" type="slidenum">
              <a:rPr lang="nb-NO"/>
              <a:pPr>
                <a:defRPr/>
              </a:pPr>
              <a:t>8</a:t>
            </a:fld>
            <a:endParaRPr lang="nb-NO" dirty="0"/>
          </a:p>
        </p:txBody>
      </p:sp>
      <p:pic>
        <p:nvPicPr>
          <p:cNvPr id="9" name="Bilde 8" descr="11_digitalisering_bla¦è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538" y="2144713"/>
            <a:ext cx="1260475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 descr="27_milj++_bla¦è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425" y="2144713"/>
            <a:ext cx="1260475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 descr="01_helhet_bla¦è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5" y="2144713"/>
            <a:ext cx="1258888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e 13" descr="16_ledelse_bla¦è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113" y="2144713"/>
            <a:ext cx="1258887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 descr="barn_bla¦è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325" y="2144713"/>
            <a:ext cx="1260475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e 15" descr="helse_bla¦è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13" y="2144713"/>
            <a:ext cx="1260475" cy="126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ssholder for innhold 8"/>
          <p:cNvSpPr>
            <a:spLocks noGrp="1"/>
          </p:cNvSpPr>
          <p:nvPr>
            <p:ph idx="1"/>
          </p:nvPr>
        </p:nvSpPr>
        <p:spPr>
          <a:xfrm>
            <a:off x="573088" y="1439863"/>
            <a:ext cx="2235200" cy="447675"/>
          </a:xfrm>
        </p:spPr>
        <p:txBody>
          <a:bodyPr/>
          <a:lstStyle/>
          <a:p>
            <a:pPr eaLnBrk="1" hangingPunct="1"/>
            <a:r>
              <a:rPr lang="nb-NO" sz="2800" b="1" smtClean="0">
                <a:latin typeface="Wingdings 3" pitchFamily="18" charset="2"/>
              </a:rPr>
              <a:t>æ</a:t>
            </a:r>
            <a:r>
              <a:rPr lang="nb-NO" sz="2800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Velferd </a:t>
            </a:r>
            <a:r>
              <a:rPr lang="nb-NO" sz="28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	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359A64-C7D3-4BD2-A950-327EEBDAA776}" type="datetime4">
              <a:rPr lang="nb-NO"/>
              <a:pPr>
                <a:defRPr/>
              </a:pPr>
              <a:t>29. april 2015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2E0A6-EDC3-41DE-8C14-AA362EB78D4C}" type="slidenum">
              <a:rPr lang="nb-NO"/>
              <a:pPr>
                <a:defRPr/>
              </a:pPr>
              <a:t>9</a:t>
            </a:fld>
            <a:endParaRPr lang="nb-NO" dirty="0"/>
          </a:p>
        </p:txBody>
      </p:sp>
      <p:pic>
        <p:nvPicPr>
          <p:cNvPr id="10" name="Bilde 9" descr="24_kompetanse_bla¦è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3" y="2051050"/>
            <a:ext cx="180022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2230" name="TekstSylinder 11"/>
          <p:cNvSpPr txBox="1">
            <a:spLocks noChangeArrowheads="1"/>
          </p:cNvSpPr>
          <p:nvPr/>
        </p:nvSpPr>
        <p:spPr bwMode="auto">
          <a:xfrm>
            <a:off x="2808288" y="649288"/>
            <a:ext cx="633571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nb-NO" sz="2200">
                <a:latin typeface="Verdana" pitchFamily="34" charset="0"/>
              </a:rPr>
              <a:t> </a:t>
            </a:r>
            <a:r>
              <a:rPr lang="nb-NO" sz="2300">
                <a:latin typeface="Verdana" pitchFamily="34" charset="0"/>
              </a:rPr>
              <a:t>Tannhelse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Rehabilitering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Basishjelpemidler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Forsøk DPS 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Barnevern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Familievern 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Boligtilskudd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Varig tilrettelagt arbeid 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Arbeids- og utdanningsreiser </a:t>
            </a:r>
          </a:p>
          <a:p>
            <a:pPr>
              <a:buFont typeface="Arial" charset="0"/>
              <a:buChar char="•"/>
            </a:pPr>
            <a:r>
              <a:rPr lang="nb-NO" sz="2300">
                <a:latin typeface="Verdana" pitchFamily="34" charset="0"/>
              </a:rPr>
              <a:t> Finansiering pasienttransport</a:t>
            </a:r>
          </a:p>
          <a:p>
            <a:pPr>
              <a:buFont typeface="Arial" charset="0"/>
              <a:buChar char="•"/>
            </a:pPr>
            <a:endParaRPr lang="nb-NO" sz="220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endParaRPr lang="nb-NO" sz="22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_9 KMD powerpointmal norsk eng sam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MD ENGELSK MAL 16:9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MD SAMISK MAL 16:9">
  <a:themeElements>
    <a:clrScheme name="KMD fargepalett">
      <a:dk1>
        <a:sysClr val="windowText" lastClr="000000"/>
      </a:dk1>
      <a:lt1>
        <a:srgbClr val="E6E7E8"/>
      </a:lt1>
      <a:dk2>
        <a:srgbClr val="4B3E59"/>
      </a:dk2>
      <a:lt2>
        <a:srgbClr val="FFFFFF"/>
      </a:lt2>
      <a:accent1>
        <a:srgbClr val="0082BA"/>
      </a:accent1>
      <a:accent2>
        <a:srgbClr val="AB989D"/>
      </a:accent2>
      <a:accent3>
        <a:srgbClr val="C6DAE7"/>
      </a:accent3>
      <a:accent4>
        <a:srgbClr val="003057"/>
      </a:accent4>
      <a:accent5>
        <a:srgbClr val="ED8B00"/>
      </a:accent5>
      <a:accent6>
        <a:srgbClr val="DA291C"/>
      </a:accent6>
      <a:hlink>
        <a:srgbClr val="264994"/>
      </a:hlink>
      <a:folHlink>
        <a:srgbClr val="781D7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 KMD powerpointmal norsk eng sam</Template>
  <TotalTime>1763</TotalTime>
  <Words>181</Words>
  <Application>Microsoft Office PowerPoint</Application>
  <PresentationFormat>Skjermfremvisning (16:9)</PresentationFormat>
  <Paragraphs>93</Paragraphs>
  <Slides>14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16_9 KMD powerpointmal norsk eng sam</vt:lpstr>
      <vt:lpstr>KMD ENGELSK MAL 16:9</vt:lpstr>
      <vt:lpstr>KMD SAMISK MAL 16:9</vt:lpstr>
      <vt:lpstr>Sterkere kommuner og  levende lokalsamfunn</vt:lpstr>
      <vt:lpstr>Lysbilde 2</vt:lpstr>
      <vt:lpstr>Lysbilde 3</vt:lpstr>
      <vt:lpstr>Lysbilde 4</vt:lpstr>
      <vt:lpstr>Lysbilde 5</vt:lpstr>
      <vt:lpstr>Lysbilde 6</vt:lpstr>
      <vt:lpstr>Lysbilde 7</vt:lpstr>
      <vt:lpstr>Nye oppgaver </vt:lpstr>
      <vt:lpstr>Lysbilde 9</vt:lpstr>
      <vt:lpstr>æLokal  utvikling</vt:lpstr>
      <vt:lpstr>æAndre oppgaver</vt:lpstr>
      <vt:lpstr>Lysbilde 12</vt:lpstr>
      <vt:lpstr>Lysbilde 13</vt:lpstr>
      <vt:lpstr>Lysbilde 14</vt:lpstr>
    </vt:vector>
  </TitlesOfParts>
  <Company>STATEN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Kommunereformen  - nye oppgaver til større kommuner</dc:title>
  <dc:creator>Agnar Kaarbø</dc:creator>
  <cp:lastModifiedBy>Rikke Høistad Sjøberg</cp:lastModifiedBy>
  <cp:revision>188</cp:revision>
  <dcterms:created xsi:type="dcterms:W3CDTF">2015-02-25T13:46:28Z</dcterms:created>
  <dcterms:modified xsi:type="dcterms:W3CDTF">2015-04-29T11:33:16Z</dcterms:modified>
</cp:coreProperties>
</file>