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75" r:id="rId2"/>
    <p:sldId id="276" r:id="rId3"/>
    <p:sldId id="292" r:id="rId4"/>
    <p:sldId id="293" r:id="rId5"/>
    <p:sldId id="291" r:id="rId6"/>
    <p:sldId id="283" r:id="rId7"/>
    <p:sldId id="284" r:id="rId8"/>
    <p:sldId id="285" r:id="rId9"/>
    <p:sldId id="279" r:id="rId10"/>
    <p:sldId id="288" r:id="rId11"/>
    <p:sldId id="287" r:id="rId12"/>
    <p:sldId id="289" r:id="rId13"/>
    <p:sldId id="280" r:id="rId14"/>
    <p:sldId id="290" r:id="rId15"/>
  </p:sldIdLst>
  <p:sldSz cx="12192000" cy="6858000"/>
  <p:notesSz cx="6858000" cy="9144000"/>
  <p:defaultTextStyle>
    <a:defPPr>
      <a:defRPr lang="en-US"/>
    </a:defPPr>
    <a:lvl1pPr marL="0" algn="l" defTabSz="228566" rtl="0" eaLnBrk="1" latinLnBrk="0" hangingPunct="1">
      <a:defRPr sz="900" kern="1200">
        <a:solidFill>
          <a:schemeClr val="tx1"/>
        </a:solidFill>
        <a:latin typeface="+mn-lt"/>
        <a:ea typeface="+mn-ea"/>
        <a:cs typeface="+mn-cs"/>
      </a:defRPr>
    </a:lvl1pPr>
    <a:lvl2pPr marL="228566" algn="l" defTabSz="228566" rtl="0" eaLnBrk="1" latinLnBrk="0" hangingPunct="1">
      <a:defRPr sz="900" kern="1200">
        <a:solidFill>
          <a:schemeClr val="tx1"/>
        </a:solidFill>
        <a:latin typeface="+mn-lt"/>
        <a:ea typeface="+mn-ea"/>
        <a:cs typeface="+mn-cs"/>
      </a:defRPr>
    </a:lvl2pPr>
    <a:lvl3pPr marL="457132" algn="l" defTabSz="228566" rtl="0" eaLnBrk="1" latinLnBrk="0" hangingPunct="1">
      <a:defRPr sz="900" kern="1200">
        <a:solidFill>
          <a:schemeClr val="tx1"/>
        </a:solidFill>
        <a:latin typeface="+mn-lt"/>
        <a:ea typeface="+mn-ea"/>
        <a:cs typeface="+mn-cs"/>
      </a:defRPr>
    </a:lvl3pPr>
    <a:lvl4pPr marL="685697" algn="l" defTabSz="228566" rtl="0" eaLnBrk="1" latinLnBrk="0" hangingPunct="1">
      <a:defRPr sz="900" kern="1200">
        <a:solidFill>
          <a:schemeClr val="tx1"/>
        </a:solidFill>
        <a:latin typeface="+mn-lt"/>
        <a:ea typeface="+mn-ea"/>
        <a:cs typeface="+mn-cs"/>
      </a:defRPr>
    </a:lvl4pPr>
    <a:lvl5pPr marL="914263" algn="l" defTabSz="228566" rtl="0" eaLnBrk="1" latinLnBrk="0" hangingPunct="1">
      <a:defRPr sz="900" kern="1200">
        <a:solidFill>
          <a:schemeClr val="tx1"/>
        </a:solidFill>
        <a:latin typeface="+mn-lt"/>
        <a:ea typeface="+mn-ea"/>
        <a:cs typeface="+mn-cs"/>
      </a:defRPr>
    </a:lvl5pPr>
    <a:lvl6pPr marL="1142829" algn="l" defTabSz="228566" rtl="0" eaLnBrk="1" latinLnBrk="0" hangingPunct="1">
      <a:defRPr sz="900" kern="1200">
        <a:solidFill>
          <a:schemeClr val="tx1"/>
        </a:solidFill>
        <a:latin typeface="+mn-lt"/>
        <a:ea typeface="+mn-ea"/>
        <a:cs typeface="+mn-cs"/>
      </a:defRPr>
    </a:lvl6pPr>
    <a:lvl7pPr marL="1371395" algn="l" defTabSz="228566" rtl="0" eaLnBrk="1" latinLnBrk="0" hangingPunct="1">
      <a:defRPr sz="900" kern="1200">
        <a:solidFill>
          <a:schemeClr val="tx1"/>
        </a:solidFill>
        <a:latin typeface="+mn-lt"/>
        <a:ea typeface="+mn-ea"/>
        <a:cs typeface="+mn-cs"/>
      </a:defRPr>
    </a:lvl7pPr>
    <a:lvl8pPr marL="1599960" algn="l" defTabSz="228566" rtl="0" eaLnBrk="1" latinLnBrk="0" hangingPunct="1">
      <a:defRPr sz="900" kern="1200">
        <a:solidFill>
          <a:schemeClr val="tx1"/>
        </a:solidFill>
        <a:latin typeface="+mn-lt"/>
        <a:ea typeface="+mn-ea"/>
        <a:cs typeface="+mn-cs"/>
      </a:defRPr>
    </a:lvl8pPr>
    <a:lvl9pPr marL="1828526" algn="l" defTabSz="228566"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333CF-A606-4BDF-A8A1-161C178DA6A4}" type="datetimeFigureOut">
              <a:rPr lang="nb-NO" smtClean="0"/>
              <a:t>12.05.2021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98767-297A-497C-9243-F2DCC38ED447}" type="slidenum">
              <a:rPr lang="nb-NO" smtClean="0"/>
              <a:t>‹#›</a:t>
            </a:fld>
            <a:endParaRPr lang="nb-NO"/>
          </a:p>
        </p:txBody>
      </p:sp>
    </p:spTree>
    <p:extLst>
      <p:ext uri="{BB962C8B-B14F-4D97-AF65-F5344CB8AC3E}">
        <p14:creationId xmlns:p14="http://schemas.microsoft.com/office/powerpoint/2010/main" val="393318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hyperlink" Target="http://naturarkivet.no/"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hyperlink" Target="http://naturarkivet.no/"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hyperlink" Target="http://naturarkivet.no/"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E3541A5C-D73A-4D3C-A2EA-A868E34A9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381" cy="6858000"/>
          </a:xfrm>
          <a:prstGeom prst="rect">
            <a:avLst/>
          </a:prstGeom>
        </p:spPr>
      </p:pic>
      <p:sp>
        <p:nvSpPr>
          <p:cNvPr id="2" name="Title 1"/>
          <p:cNvSpPr>
            <a:spLocks noGrp="1"/>
          </p:cNvSpPr>
          <p:nvPr>
            <p:ph type="ctrTitle"/>
          </p:nvPr>
        </p:nvSpPr>
        <p:spPr>
          <a:xfrm>
            <a:off x="2043656" y="1933655"/>
            <a:ext cx="8911036" cy="1415772"/>
          </a:xfrm>
        </p:spPr>
        <p:txBody>
          <a:bodyPr anchor="b">
            <a:noAutofit/>
          </a:bodyPr>
          <a:lstStyle>
            <a:lvl1pPr algn="l">
              <a:defRPr sz="460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2043656" y="3554105"/>
            <a:ext cx="8911036" cy="369268"/>
          </a:xfrm>
        </p:spPr>
        <p:txBody>
          <a:bodyPr>
            <a:noAutofit/>
          </a:bodyPr>
          <a:lstStyle>
            <a:lvl1pPr marL="0" indent="0" algn="l">
              <a:buNone/>
              <a:defRPr sz="235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8" name="Plassholder for tekst 17">
            <a:extLst>
              <a:ext uri="{FF2B5EF4-FFF2-40B4-BE49-F238E27FC236}">
                <a16:creationId xmlns:a16="http://schemas.microsoft.com/office/drawing/2014/main" id="{B0A2E36C-FFB5-4589-A458-55BCD4C07B5F}"/>
              </a:ext>
            </a:extLst>
          </p:cNvPr>
          <p:cNvSpPr>
            <a:spLocks noGrp="1"/>
          </p:cNvSpPr>
          <p:nvPr>
            <p:ph type="body" sz="quarter" idx="10" hasCustomPrompt="1"/>
          </p:nvPr>
        </p:nvSpPr>
        <p:spPr>
          <a:xfrm>
            <a:off x="2043656" y="5716330"/>
            <a:ext cx="4052345" cy="276999"/>
          </a:xfrm>
        </p:spPr>
        <p:txBody>
          <a:bodyPr>
            <a:noAutofit/>
          </a:bodyPr>
          <a:lstStyle>
            <a:lvl1pPr marL="0" indent="0">
              <a:buNone/>
              <a:defRPr sz="1800"/>
            </a:lvl1pPr>
          </a:lstStyle>
          <a:p>
            <a:pPr lvl="0"/>
            <a:r>
              <a:rPr lang="nb-NO" dirty="0"/>
              <a:t>Navn </a:t>
            </a:r>
            <a:r>
              <a:rPr lang="nb-NO" dirty="0" err="1"/>
              <a:t>Navnesen</a:t>
            </a:r>
            <a:endParaRPr lang="nb-NO" dirty="0"/>
          </a:p>
        </p:txBody>
      </p:sp>
      <p:sp>
        <p:nvSpPr>
          <p:cNvPr id="19" name="Plassholder for tekst 17">
            <a:extLst>
              <a:ext uri="{FF2B5EF4-FFF2-40B4-BE49-F238E27FC236}">
                <a16:creationId xmlns:a16="http://schemas.microsoft.com/office/drawing/2014/main" id="{14A6D20B-9DE1-425B-82EB-C0C48B829D89}"/>
              </a:ext>
            </a:extLst>
          </p:cNvPr>
          <p:cNvSpPr>
            <a:spLocks noGrp="1"/>
          </p:cNvSpPr>
          <p:nvPr>
            <p:ph type="body" sz="quarter" idx="11" hasCustomPrompt="1"/>
          </p:nvPr>
        </p:nvSpPr>
        <p:spPr>
          <a:xfrm>
            <a:off x="2043656" y="6042344"/>
            <a:ext cx="4052345" cy="276999"/>
          </a:xfrm>
        </p:spPr>
        <p:txBody>
          <a:bodyPr>
            <a:noAutofit/>
          </a:bodyPr>
          <a:lstStyle>
            <a:lvl1pPr marL="0" indent="0">
              <a:buNone/>
              <a:defRPr sz="1800"/>
            </a:lvl1pPr>
          </a:lstStyle>
          <a:p>
            <a:pPr lvl="0"/>
            <a:r>
              <a:rPr lang="nb-NO" dirty="0"/>
              <a:t>Tittel / stilling</a:t>
            </a:r>
          </a:p>
        </p:txBody>
      </p:sp>
    </p:spTree>
    <p:extLst>
      <p:ext uri="{BB962C8B-B14F-4D97-AF65-F5344CB8AC3E}">
        <p14:creationId xmlns:p14="http://schemas.microsoft.com/office/powerpoint/2010/main" val="278294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9">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Glen </a:t>
            </a:r>
            <a:r>
              <a:rPr lang="nb-NO" sz="700" dirty="0" err="1">
                <a:solidFill>
                  <a:schemeClr val="bg1"/>
                </a:solidFill>
              </a:rPr>
              <a:t>Musk</a:t>
            </a:r>
            <a:endParaRPr lang="nb-NO" sz="700" dirty="0">
              <a:solidFill>
                <a:schemeClr val="bg1"/>
              </a:solidFill>
            </a:endParaRPr>
          </a:p>
        </p:txBody>
      </p:sp>
      <p:sp>
        <p:nvSpPr>
          <p:cNvPr id="9" name="Title 1">
            <a:extLst>
              <a:ext uri="{FF2B5EF4-FFF2-40B4-BE49-F238E27FC236}">
                <a16:creationId xmlns:a16="http://schemas.microsoft.com/office/drawing/2014/main" id="{498430D2-8B6B-4BD3-B641-AD60D33B08B0}"/>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CFC85F01-0132-4830-986C-0B96772CAFD7}"/>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24EB643F-02A9-4E3D-8935-17E9FE7420D0}"/>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FABB42D3-8B05-41F5-94A9-3BA3055282EA}"/>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49176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0">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Glen </a:t>
            </a:r>
            <a:r>
              <a:rPr lang="nb-NO" sz="700" dirty="0" err="1">
                <a:solidFill>
                  <a:schemeClr val="bg1"/>
                </a:solidFill>
              </a:rPr>
              <a:t>Musk</a:t>
            </a:r>
            <a:endParaRPr lang="nb-NO" sz="700" dirty="0">
              <a:solidFill>
                <a:schemeClr val="bg1"/>
              </a:solidFill>
            </a:endParaRPr>
          </a:p>
        </p:txBody>
      </p:sp>
      <p:sp>
        <p:nvSpPr>
          <p:cNvPr id="9" name="Title 1">
            <a:extLst>
              <a:ext uri="{FF2B5EF4-FFF2-40B4-BE49-F238E27FC236}">
                <a16:creationId xmlns:a16="http://schemas.microsoft.com/office/drawing/2014/main" id="{14A26C99-FBA6-4E34-A5C4-13BAB8ABF076}"/>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1E36CAE8-0FF9-4610-989C-19BB5B510469}"/>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61B1833E-CB34-4820-9BB8-3E40D4871304}"/>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13247416-2CA9-44A8-8489-67F3C81E7BC5}"/>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355607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1">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Marianne Gjørv</a:t>
            </a:r>
          </a:p>
        </p:txBody>
      </p:sp>
      <p:sp>
        <p:nvSpPr>
          <p:cNvPr id="9" name="Title 1">
            <a:extLst>
              <a:ext uri="{FF2B5EF4-FFF2-40B4-BE49-F238E27FC236}">
                <a16:creationId xmlns:a16="http://schemas.microsoft.com/office/drawing/2014/main" id="{99260566-3AD2-4394-AAB6-E3260F3C1DA3}"/>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0486E61F-5EF4-4287-B3E2-A889AB36C373}"/>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45140663-5F3E-4FD9-A5DC-5E0D13489578}"/>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22CDE204-1103-48F9-A7A8-B3BCBC92D453}"/>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2678017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2">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Øyvind Haug</a:t>
            </a:r>
          </a:p>
        </p:txBody>
      </p:sp>
      <p:sp>
        <p:nvSpPr>
          <p:cNvPr id="9" name="Title 1">
            <a:extLst>
              <a:ext uri="{FF2B5EF4-FFF2-40B4-BE49-F238E27FC236}">
                <a16:creationId xmlns:a16="http://schemas.microsoft.com/office/drawing/2014/main" id="{A85F5129-CE29-44EC-AE84-2BAA7A6D03E8}"/>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F50615F4-5D0C-4C8C-A8FD-93C7597997E4}"/>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63CB7914-3C60-4485-BC2A-21E69D576B55}"/>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4A40FA16-95AD-4B49-8651-159CFF7C8136}"/>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2546153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3">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Marianne Gjørv</a:t>
            </a:r>
          </a:p>
        </p:txBody>
      </p:sp>
      <p:sp>
        <p:nvSpPr>
          <p:cNvPr id="9" name="Title 1">
            <a:extLst>
              <a:ext uri="{FF2B5EF4-FFF2-40B4-BE49-F238E27FC236}">
                <a16:creationId xmlns:a16="http://schemas.microsoft.com/office/drawing/2014/main" id="{9B3E9380-0AAD-4F84-9520-C3FFB10002EF}"/>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BDD1979E-1823-49E1-A885-7C2DE5F71F70}"/>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BD167699-9E33-4775-9F61-16FDF8CFEEA2}"/>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1DC1E7FC-1D90-4F56-BE1E-1E775DAD44D1}"/>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2762776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lleark/Pauseside (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AC6BCD4-94F5-4350-974A-43D2E6C9B9E2}"/>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b-NO" sz="450"/>
          </a:p>
        </p:txBody>
      </p:sp>
      <p:sp>
        <p:nvSpPr>
          <p:cNvPr id="8" name="Plassholder for tekst 7">
            <a:extLst>
              <a:ext uri="{FF2B5EF4-FFF2-40B4-BE49-F238E27FC236}">
                <a16:creationId xmlns:a16="http://schemas.microsoft.com/office/drawing/2014/main" id="{DB879A10-FE03-4476-92A0-CB85E0039C21}"/>
              </a:ext>
            </a:extLst>
          </p:cNvPr>
          <p:cNvSpPr>
            <a:spLocks noGrp="1"/>
          </p:cNvSpPr>
          <p:nvPr>
            <p:ph type="body" sz="quarter" idx="13"/>
          </p:nvPr>
        </p:nvSpPr>
        <p:spPr>
          <a:xfrm>
            <a:off x="1237309" y="2356306"/>
            <a:ext cx="9717384" cy="2843856"/>
          </a:xfrm>
        </p:spPr>
        <p:txBody>
          <a:bodyPr>
            <a:noAutofit/>
          </a:bodyPr>
          <a:lstStyle>
            <a:lvl1pPr marL="0" indent="0">
              <a:buNone/>
              <a:defRPr sz="6160" b="1">
                <a:solidFill>
                  <a:schemeClr val="bg1"/>
                </a:solidFill>
                <a:latin typeface="+mj-lt"/>
              </a:defRPr>
            </a:lvl1pPr>
          </a:lstStyle>
          <a:p>
            <a:pPr lvl="0"/>
            <a:r>
              <a:rPr lang="nb-NO"/>
              <a:t>Klikk for å redigere tekststiler i malen</a:t>
            </a:r>
          </a:p>
        </p:txBody>
      </p:sp>
      <p:grpSp>
        <p:nvGrpSpPr>
          <p:cNvPr id="20" name="Grafikk 18">
            <a:extLst>
              <a:ext uri="{FF2B5EF4-FFF2-40B4-BE49-F238E27FC236}">
                <a16:creationId xmlns:a16="http://schemas.microsoft.com/office/drawing/2014/main" id="{150F1BE0-FCE9-4385-B16C-A3DAA5F72571}"/>
              </a:ext>
            </a:extLst>
          </p:cNvPr>
          <p:cNvGrpSpPr/>
          <p:nvPr/>
        </p:nvGrpSpPr>
        <p:grpSpPr>
          <a:xfrm>
            <a:off x="11238521" y="422416"/>
            <a:ext cx="534947" cy="539611"/>
            <a:chOff x="22521631" y="489147"/>
            <a:chExt cx="809625" cy="809625"/>
          </a:xfrm>
        </p:grpSpPr>
        <p:sp>
          <p:nvSpPr>
            <p:cNvPr id="21" name="Frihåndsform: figur 20">
              <a:extLst>
                <a:ext uri="{FF2B5EF4-FFF2-40B4-BE49-F238E27FC236}">
                  <a16:creationId xmlns:a16="http://schemas.microsoft.com/office/drawing/2014/main" id="{C70841FD-CF72-41A4-9D16-044EDF671738}"/>
                </a:ext>
              </a:extLst>
            </p:cNvPr>
            <p:cNvSpPr/>
            <p:nvPr/>
          </p:nvSpPr>
          <p:spPr>
            <a:xfrm>
              <a:off x="22514487" y="482003"/>
              <a:ext cx="819150" cy="819150"/>
            </a:xfrm>
            <a:custGeom>
              <a:avLst/>
              <a:gdLst>
                <a:gd name="connsiteX0" fmla="*/ 7144 w 819150"/>
                <a:gd name="connsiteY0" fmla="*/ 7144 h 819150"/>
                <a:gd name="connsiteX1" fmla="*/ 816769 w 819150"/>
                <a:gd name="connsiteY1" fmla="*/ 7144 h 819150"/>
                <a:gd name="connsiteX2" fmla="*/ 816769 w 819150"/>
                <a:gd name="connsiteY2" fmla="*/ 816769 h 819150"/>
                <a:gd name="connsiteX3" fmla="*/ 7144 w 819150"/>
                <a:gd name="connsiteY3" fmla="*/ 816769 h 819150"/>
              </a:gdLst>
              <a:ahLst/>
              <a:cxnLst>
                <a:cxn ang="0">
                  <a:pos x="connsiteX0" y="connsiteY0"/>
                </a:cxn>
                <a:cxn ang="0">
                  <a:pos x="connsiteX1" y="connsiteY1"/>
                </a:cxn>
                <a:cxn ang="0">
                  <a:pos x="connsiteX2" y="connsiteY2"/>
                </a:cxn>
                <a:cxn ang="0">
                  <a:pos x="connsiteX3" y="connsiteY3"/>
                </a:cxn>
              </a:cxnLst>
              <a:rect l="l" t="t" r="r" b="b"/>
              <a:pathLst>
                <a:path w="819150" h="819150">
                  <a:moveTo>
                    <a:pt x="7144" y="7144"/>
                  </a:moveTo>
                  <a:lnTo>
                    <a:pt x="816769" y="7144"/>
                  </a:lnTo>
                  <a:lnTo>
                    <a:pt x="816769" y="816769"/>
                  </a:lnTo>
                  <a:lnTo>
                    <a:pt x="7144" y="816769"/>
                  </a:lnTo>
                  <a:close/>
                </a:path>
              </a:pathLst>
            </a:custGeom>
            <a:solidFill>
              <a:srgbClr val="FFFFFF"/>
            </a:solidFill>
            <a:ln w="9525" cap="flat">
              <a:noFill/>
              <a:prstDash val="solid"/>
              <a:miter/>
            </a:ln>
          </p:spPr>
          <p:txBody>
            <a:bodyPr rtlCol="0" anchor="ctr">
              <a:noAutofit/>
            </a:bodyPr>
            <a:lstStyle/>
            <a:p>
              <a:endParaRPr lang="nb-NO" sz="450"/>
            </a:p>
          </p:txBody>
        </p:sp>
        <p:sp>
          <p:nvSpPr>
            <p:cNvPr id="22" name="Frihåndsform: figur 21">
              <a:extLst>
                <a:ext uri="{FF2B5EF4-FFF2-40B4-BE49-F238E27FC236}">
                  <a16:creationId xmlns:a16="http://schemas.microsoft.com/office/drawing/2014/main" id="{CB82267A-7CE7-4AEE-B484-4AA971E4018A}"/>
                </a:ext>
              </a:extLst>
            </p:cNvPr>
            <p:cNvSpPr/>
            <p:nvPr/>
          </p:nvSpPr>
          <p:spPr>
            <a:xfrm>
              <a:off x="22720227" y="711556"/>
              <a:ext cx="409575" cy="342900"/>
            </a:xfrm>
            <a:custGeom>
              <a:avLst/>
              <a:gdLst>
                <a:gd name="connsiteX0" fmla="*/ 266224 w 409575"/>
                <a:gd name="connsiteY0" fmla="*/ 7144 h 342900"/>
                <a:gd name="connsiteX1" fmla="*/ 206216 w 409575"/>
                <a:gd name="connsiteY1" fmla="*/ 66199 h 342900"/>
                <a:gd name="connsiteX2" fmla="*/ 146209 w 409575"/>
                <a:gd name="connsiteY2" fmla="*/ 7144 h 342900"/>
                <a:gd name="connsiteX3" fmla="*/ 7144 w 409575"/>
                <a:gd name="connsiteY3" fmla="*/ 7144 h 342900"/>
                <a:gd name="connsiteX4" fmla="*/ 7144 w 409575"/>
                <a:gd name="connsiteY4" fmla="*/ 343376 h 342900"/>
                <a:gd name="connsiteX5" fmla="*/ 146209 w 409575"/>
                <a:gd name="connsiteY5" fmla="*/ 343376 h 342900"/>
                <a:gd name="connsiteX6" fmla="*/ 146209 w 409575"/>
                <a:gd name="connsiteY6" fmla="*/ 310039 h 342900"/>
                <a:gd name="connsiteX7" fmla="*/ 266224 w 409575"/>
                <a:gd name="connsiteY7" fmla="*/ 310039 h 342900"/>
                <a:gd name="connsiteX8" fmla="*/ 266224 w 409575"/>
                <a:gd name="connsiteY8" fmla="*/ 343376 h 342900"/>
                <a:gd name="connsiteX9" fmla="*/ 406241 w 409575"/>
                <a:gd name="connsiteY9" fmla="*/ 343376 h 342900"/>
                <a:gd name="connsiteX10" fmla="*/ 406241 w 409575"/>
                <a:gd name="connsiteY10" fmla="*/ 714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342900">
                  <a:moveTo>
                    <a:pt x="266224" y="7144"/>
                  </a:moveTo>
                  <a:lnTo>
                    <a:pt x="206216" y="66199"/>
                  </a:lnTo>
                  <a:lnTo>
                    <a:pt x="146209" y="7144"/>
                  </a:lnTo>
                  <a:lnTo>
                    <a:pt x="7144" y="7144"/>
                  </a:lnTo>
                  <a:lnTo>
                    <a:pt x="7144" y="343376"/>
                  </a:lnTo>
                  <a:lnTo>
                    <a:pt x="146209" y="343376"/>
                  </a:lnTo>
                  <a:lnTo>
                    <a:pt x="146209" y="310039"/>
                  </a:lnTo>
                  <a:lnTo>
                    <a:pt x="266224" y="310039"/>
                  </a:lnTo>
                  <a:lnTo>
                    <a:pt x="266224" y="343376"/>
                  </a:lnTo>
                  <a:lnTo>
                    <a:pt x="406241" y="343376"/>
                  </a:lnTo>
                  <a:lnTo>
                    <a:pt x="406241" y="7144"/>
                  </a:lnTo>
                  <a:close/>
                </a:path>
              </a:pathLst>
            </a:custGeom>
            <a:solidFill>
              <a:schemeClr val="accent1"/>
            </a:solidFill>
            <a:ln w="9525" cap="flat">
              <a:noFill/>
              <a:prstDash val="solid"/>
              <a:miter/>
            </a:ln>
          </p:spPr>
          <p:txBody>
            <a:bodyPr rtlCol="0" anchor="ctr">
              <a:noAutofit/>
            </a:bodyPr>
            <a:lstStyle/>
            <a:p>
              <a:endParaRPr lang="nb-NO" sz="450"/>
            </a:p>
          </p:txBody>
        </p:sp>
      </p:grpSp>
      <p:pic>
        <p:nvPicPr>
          <p:cNvPr id="14" name="Bilde 13">
            <a:extLst>
              <a:ext uri="{FF2B5EF4-FFF2-40B4-BE49-F238E27FC236}">
                <a16:creationId xmlns:a16="http://schemas.microsoft.com/office/drawing/2014/main" id="{3BEF2F94-34F8-4DED-A3A7-15DA614CB21B}"/>
              </a:ext>
            </a:extLst>
          </p:cNvPr>
          <p:cNvPicPr>
            <a:picLocks noChangeAspect="1"/>
          </p:cNvPicPr>
          <p:nvPr userDrawn="1"/>
        </p:nvPicPr>
        <p:blipFill>
          <a:blip r:embed="rId2"/>
          <a:stretch>
            <a:fillRect/>
          </a:stretch>
        </p:blipFill>
        <p:spPr>
          <a:xfrm>
            <a:off x="374892" y="6216177"/>
            <a:ext cx="11442215" cy="396241"/>
          </a:xfrm>
          <a:prstGeom prst="rect">
            <a:avLst/>
          </a:prstGeom>
        </p:spPr>
      </p:pic>
    </p:spTree>
    <p:extLst>
      <p:ext uri="{BB962C8B-B14F-4D97-AF65-F5344CB8AC3E}">
        <p14:creationId xmlns:p14="http://schemas.microsoft.com/office/powerpoint/2010/main" val="744215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lleark/Pauseside (gråbru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AC6BCD4-94F5-4350-974A-43D2E6C9B9E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b-NO" sz="450"/>
          </a:p>
        </p:txBody>
      </p:sp>
      <p:sp>
        <p:nvSpPr>
          <p:cNvPr id="8" name="Plassholder for tekst 7">
            <a:extLst>
              <a:ext uri="{FF2B5EF4-FFF2-40B4-BE49-F238E27FC236}">
                <a16:creationId xmlns:a16="http://schemas.microsoft.com/office/drawing/2014/main" id="{DB879A10-FE03-4476-92A0-CB85E0039C21}"/>
              </a:ext>
            </a:extLst>
          </p:cNvPr>
          <p:cNvSpPr>
            <a:spLocks noGrp="1"/>
          </p:cNvSpPr>
          <p:nvPr>
            <p:ph type="body" sz="quarter" idx="13"/>
          </p:nvPr>
        </p:nvSpPr>
        <p:spPr>
          <a:xfrm>
            <a:off x="1237309" y="2356306"/>
            <a:ext cx="9717384" cy="2843856"/>
          </a:xfrm>
        </p:spPr>
        <p:txBody>
          <a:bodyPr>
            <a:noAutofit/>
          </a:bodyPr>
          <a:lstStyle>
            <a:lvl1pPr marL="0" indent="0">
              <a:buNone/>
              <a:defRPr sz="6160" b="1">
                <a:solidFill>
                  <a:schemeClr val="bg1"/>
                </a:solidFill>
                <a:latin typeface="+mj-lt"/>
              </a:defRPr>
            </a:lvl1pPr>
          </a:lstStyle>
          <a:p>
            <a:pPr lvl="0"/>
            <a:r>
              <a:rPr lang="nb-NO"/>
              <a:t>Klikk for å redigere tekststiler i malen</a:t>
            </a:r>
          </a:p>
        </p:txBody>
      </p:sp>
      <p:grpSp>
        <p:nvGrpSpPr>
          <p:cNvPr id="5" name="Grafikk 18">
            <a:extLst>
              <a:ext uri="{FF2B5EF4-FFF2-40B4-BE49-F238E27FC236}">
                <a16:creationId xmlns:a16="http://schemas.microsoft.com/office/drawing/2014/main" id="{A27D4782-15DE-4F37-94A4-ACC53F25ED54}"/>
              </a:ext>
            </a:extLst>
          </p:cNvPr>
          <p:cNvGrpSpPr/>
          <p:nvPr userDrawn="1"/>
        </p:nvGrpSpPr>
        <p:grpSpPr>
          <a:xfrm>
            <a:off x="11238521" y="422416"/>
            <a:ext cx="534947" cy="539611"/>
            <a:chOff x="22521631" y="489147"/>
            <a:chExt cx="809625" cy="809625"/>
          </a:xfrm>
        </p:grpSpPr>
        <p:sp>
          <p:nvSpPr>
            <p:cNvPr id="6" name="Frihåndsform: figur 5">
              <a:extLst>
                <a:ext uri="{FF2B5EF4-FFF2-40B4-BE49-F238E27FC236}">
                  <a16:creationId xmlns:a16="http://schemas.microsoft.com/office/drawing/2014/main" id="{162E25CB-B721-4095-AC05-5166FEE8658E}"/>
                </a:ext>
              </a:extLst>
            </p:cNvPr>
            <p:cNvSpPr/>
            <p:nvPr/>
          </p:nvSpPr>
          <p:spPr>
            <a:xfrm>
              <a:off x="22514487" y="482003"/>
              <a:ext cx="819150" cy="819150"/>
            </a:xfrm>
            <a:custGeom>
              <a:avLst/>
              <a:gdLst>
                <a:gd name="connsiteX0" fmla="*/ 7144 w 819150"/>
                <a:gd name="connsiteY0" fmla="*/ 7144 h 819150"/>
                <a:gd name="connsiteX1" fmla="*/ 816769 w 819150"/>
                <a:gd name="connsiteY1" fmla="*/ 7144 h 819150"/>
                <a:gd name="connsiteX2" fmla="*/ 816769 w 819150"/>
                <a:gd name="connsiteY2" fmla="*/ 816769 h 819150"/>
                <a:gd name="connsiteX3" fmla="*/ 7144 w 819150"/>
                <a:gd name="connsiteY3" fmla="*/ 816769 h 819150"/>
              </a:gdLst>
              <a:ahLst/>
              <a:cxnLst>
                <a:cxn ang="0">
                  <a:pos x="connsiteX0" y="connsiteY0"/>
                </a:cxn>
                <a:cxn ang="0">
                  <a:pos x="connsiteX1" y="connsiteY1"/>
                </a:cxn>
                <a:cxn ang="0">
                  <a:pos x="connsiteX2" y="connsiteY2"/>
                </a:cxn>
                <a:cxn ang="0">
                  <a:pos x="connsiteX3" y="connsiteY3"/>
                </a:cxn>
              </a:cxnLst>
              <a:rect l="l" t="t" r="r" b="b"/>
              <a:pathLst>
                <a:path w="819150" h="819150">
                  <a:moveTo>
                    <a:pt x="7144" y="7144"/>
                  </a:moveTo>
                  <a:lnTo>
                    <a:pt x="816769" y="7144"/>
                  </a:lnTo>
                  <a:lnTo>
                    <a:pt x="816769" y="816769"/>
                  </a:lnTo>
                  <a:lnTo>
                    <a:pt x="7144" y="816769"/>
                  </a:lnTo>
                  <a:close/>
                </a:path>
              </a:pathLst>
            </a:custGeom>
            <a:solidFill>
              <a:srgbClr val="FFFFFF"/>
            </a:solidFill>
            <a:ln w="9525" cap="flat">
              <a:noFill/>
              <a:prstDash val="solid"/>
              <a:miter/>
            </a:ln>
          </p:spPr>
          <p:txBody>
            <a:bodyPr rtlCol="0" anchor="ctr">
              <a:noAutofit/>
            </a:bodyPr>
            <a:lstStyle/>
            <a:p>
              <a:endParaRPr lang="nb-NO" sz="450"/>
            </a:p>
          </p:txBody>
        </p:sp>
        <p:sp>
          <p:nvSpPr>
            <p:cNvPr id="7" name="Frihåndsform: figur 6">
              <a:extLst>
                <a:ext uri="{FF2B5EF4-FFF2-40B4-BE49-F238E27FC236}">
                  <a16:creationId xmlns:a16="http://schemas.microsoft.com/office/drawing/2014/main" id="{CD3ABA0B-E92A-4F7E-9DC9-0678C2DA9C13}"/>
                </a:ext>
              </a:extLst>
            </p:cNvPr>
            <p:cNvSpPr/>
            <p:nvPr/>
          </p:nvSpPr>
          <p:spPr>
            <a:xfrm>
              <a:off x="22720227" y="711556"/>
              <a:ext cx="409575" cy="342900"/>
            </a:xfrm>
            <a:custGeom>
              <a:avLst/>
              <a:gdLst>
                <a:gd name="connsiteX0" fmla="*/ 266224 w 409575"/>
                <a:gd name="connsiteY0" fmla="*/ 7144 h 342900"/>
                <a:gd name="connsiteX1" fmla="*/ 206216 w 409575"/>
                <a:gd name="connsiteY1" fmla="*/ 66199 h 342900"/>
                <a:gd name="connsiteX2" fmla="*/ 146209 w 409575"/>
                <a:gd name="connsiteY2" fmla="*/ 7144 h 342900"/>
                <a:gd name="connsiteX3" fmla="*/ 7144 w 409575"/>
                <a:gd name="connsiteY3" fmla="*/ 7144 h 342900"/>
                <a:gd name="connsiteX4" fmla="*/ 7144 w 409575"/>
                <a:gd name="connsiteY4" fmla="*/ 343376 h 342900"/>
                <a:gd name="connsiteX5" fmla="*/ 146209 w 409575"/>
                <a:gd name="connsiteY5" fmla="*/ 343376 h 342900"/>
                <a:gd name="connsiteX6" fmla="*/ 146209 w 409575"/>
                <a:gd name="connsiteY6" fmla="*/ 310039 h 342900"/>
                <a:gd name="connsiteX7" fmla="*/ 266224 w 409575"/>
                <a:gd name="connsiteY7" fmla="*/ 310039 h 342900"/>
                <a:gd name="connsiteX8" fmla="*/ 266224 w 409575"/>
                <a:gd name="connsiteY8" fmla="*/ 343376 h 342900"/>
                <a:gd name="connsiteX9" fmla="*/ 406241 w 409575"/>
                <a:gd name="connsiteY9" fmla="*/ 343376 h 342900"/>
                <a:gd name="connsiteX10" fmla="*/ 406241 w 409575"/>
                <a:gd name="connsiteY10" fmla="*/ 714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342900">
                  <a:moveTo>
                    <a:pt x="266224" y="7144"/>
                  </a:moveTo>
                  <a:lnTo>
                    <a:pt x="206216" y="66199"/>
                  </a:lnTo>
                  <a:lnTo>
                    <a:pt x="146209" y="7144"/>
                  </a:lnTo>
                  <a:lnTo>
                    <a:pt x="7144" y="7144"/>
                  </a:lnTo>
                  <a:lnTo>
                    <a:pt x="7144" y="343376"/>
                  </a:lnTo>
                  <a:lnTo>
                    <a:pt x="146209" y="343376"/>
                  </a:lnTo>
                  <a:lnTo>
                    <a:pt x="146209" y="310039"/>
                  </a:lnTo>
                  <a:lnTo>
                    <a:pt x="266224" y="310039"/>
                  </a:lnTo>
                  <a:lnTo>
                    <a:pt x="266224" y="343376"/>
                  </a:lnTo>
                  <a:lnTo>
                    <a:pt x="406241" y="343376"/>
                  </a:lnTo>
                  <a:lnTo>
                    <a:pt x="406241" y="7144"/>
                  </a:lnTo>
                  <a:close/>
                </a:path>
              </a:pathLst>
            </a:custGeom>
            <a:solidFill>
              <a:schemeClr val="accent4"/>
            </a:solidFill>
            <a:ln w="9525" cap="flat">
              <a:noFill/>
              <a:prstDash val="solid"/>
              <a:miter/>
            </a:ln>
          </p:spPr>
          <p:txBody>
            <a:bodyPr rtlCol="0" anchor="ctr">
              <a:noAutofit/>
            </a:bodyPr>
            <a:lstStyle/>
            <a:p>
              <a:endParaRPr lang="nb-NO" sz="450"/>
            </a:p>
          </p:txBody>
        </p:sp>
      </p:grpSp>
      <p:pic>
        <p:nvPicPr>
          <p:cNvPr id="9" name="Bilde 8">
            <a:extLst>
              <a:ext uri="{FF2B5EF4-FFF2-40B4-BE49-F238E27FC236}">
                <a16:creationId xmlns:a16="http://schemas.microsoft.com/office/drawing/2014/main" id="{1686550A-0926-4126-8DD8-D3D5442E280A}"/>
              </a:ext>
            </a:extLst>
          </p:cNvPr>
          <p:cNvPicPr>
            <a:picLocks noChangeAspect="1"/>
          </p:cNvPicPr>
          <p:nvPr userDrawn="1"/>
        </p:nvPicPr>
        <p:blipFill>
          <a:blip r:embed="rId2"/>
          <a:stretch>
            <a:fillRect/>
          </a:stretch>
        </p:blipFill>
        <p:spPr>
          <a:xfrm>
            <a:off x="374892" y="6216177"/>
            <a:ext cx="11442215" cy="396241"/>
          </a:xfrm>
          <a:prstGeom prst="rect">
            <a:avLst/>
          </a:prstGeom>
        </p:spPr>
      </p:pic>
    </p:spTree>
    <p:extLst>
      <p:ext uri="{BB962C8B-B14F-4D97-AF65-F5344CB8AC3E}">
        <p14:creationId xmlns:p14="http://schemas.microsoft.com/office/powerpoint/2010/main" val="422875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ide med rettstilt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0D9129C6-7858-4764-9686-C5FD78C57DA5}"/>
              </a:ext>
            </a:extLst>
          </p:cNvPr>
          <p:cNvSpPr>
            <a:spLocks noGrp="1"/>
          </p:cNvSpPr>
          <p:nvPr>
            <p:ph type="pic" sz="quarter" idx="13"/>
          </p:nvPr>
        </p:nvSpPr>
        <p:spPr>
          <a:xfrm>
            <a:off x="1" y="0"/>
            <a:ext cx="6103955"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2" name="Title 1"/>
          <p:cNvSpPr>
            <a:spLocks noGrp="1"/>
          </p:cNvSpPr>
          <p:nvPr>
            <p:ph type="title"/>
          </p:nvPr>
        </p:nvSpPr>
        <p:spPr>
          <a:xfrm>
            <a:off x="7058262" y="1203491"/>
            <a:ext cx="3874841" cy="1126462"/>
          </a:xfrm>
        </p:spPr>
        <p:txBody>
          <a:bodyPr/>
          <a:lstStyle>
            <a:lvl1pPr algn="l">
              <a:defRPr/>
            </a:lvl1pPr>
          </a:lstStyle>
          <a:p>
            <a:r>
              <a:rPr lang="nb-NO"/>
              <a:t>Klikk for å redigere tittelstil</a:t>
            </a:r>
            <a:endParaRPr lang="en-US" dirty="0"/>
          </a:p>
        </p:txBody>
      </p:sp>
      <p:sp>
        <p:nvSpPr>
          <p:cNvPr id="10" name="Plassholder for tekst 8">
            <a:extLst>
              <a:ext uri="{FF2B5EF4-FFF2-40B4-BE49-F238E27FC236}">
                <a16:creationId xmlns:a16="http://schemas.microsoft.com/office/drawing/2014/main" id="{DFB4C744-E07C-41B5-AE8F-985C080698A1}"/>
              </a:ext>
            </a:extLst>
          </p:cNvPr>
          <p:cNvSpPr>
            <a:spLocks noGrp="1"/>
          </p:cNvSpPr>
          <p:nvPr>
            <p:ph type="body" sz="quarter" idx="14"/>
          </p:nvPr>
        </p:nvSpPr>
        <p:spPr>
          <a:xfrm>
            <a:off x="7058263" y="2897545"/>
            <a:ext cx="3874841" cy="3084151"/>
          </a:xfrm>
        </p:spPr>
        <p:txBody>
          <a:bodyPr/>
          <a:lstStyle>
            <a:lvl1pPr marL="0" indent="0" algn="l">
              <a:buNone/>
              <a:defRPr/>
            </a:lvl1pPr>
            <a:lvl2pPr algn="r">
              <a:defRPr/>
            </a:lvl2pPr>
            <a:lvl3pPr algn="r">
              <a:defRPr/>
            </a:lvl3pPr>
            <a:lvl4pPr algn="r">
              <a:defRPr/>
            </a:lvl4pPr>
            <a:lvl5pPr algn="r">
              <a:defRPr/>
            </a:lvl5pPr>
          </a:lstStyle>
          <a:p>
            <a:pPr lvl="0"/>
            <a:r>
              <a:rPr lang="nb-NO"/>
              <a:t>Klikk for å redigere tekststiler i malen</a:t>
            </a:r>
          </a:p>
        </p:txBody>
      </p:sp>
      <p:sp>
        <p:nvSpPr>
          <p:cNvPr id="8" name="Plassholder for tekst 10">
            <a:extLst>
              <a:ext uri="{FF2B5EF4-FFF2-40B4-BE49-F238E27FC236}">
                <a16:creationId xmlns:a16="http://schemas.microsoft.com/office/drawing/2014/main" id="{B51C76E5-A820-416C-A272-29FAFC5C72A0}"/>
              </a:ext>
            </a:extLst>
          </p:cNvPr>
          <p:cNvSpPr>
            <a:spLocks noGrp="1"/>
          </p:cNvSpPr>
          <p:nvPr>
            <p:ph type="body" sz="quarter" idx="15"/>
          </p:nvPr>
        </p:nvSpPr>
        <p:spPr>
          <a:xfrm>
            <a:off x="0" y="6686979"/>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Klikk for å redigere tekststiler i malen</a:t>
            </a:r>
          </a:p>
        </p:txBody>
      </p:sp>
      <p:pic>
        <p:nvPicPr>
          <p:cNvPr id="9" name="Bilde 8">
            <a:extLst>
              <a:ext uri="{FF2B5EF4-FFF2-40B4-BE49-F238E27FC236}">
                <a16:creationId xmlns:a16="http://schemas.microsoft.com/office/drawing/2014/main" id="{8EC6A23A-BB90-4AE5-A840-9661F596E64F}"/>
              </a:ext>
            </a:extLst>
          </p:cNvPr>
          <p:cNvPicPr>
            <a:picLocks noChangeAspect="1"/>
          </p:cNvPicPr>
          <p:nvPr userDrawn="1"/>
        </p:nvPicPr>
        <p:blipFill>
          <a:blip r:embed="rId2"/>
          <a:stretch>
            <a:fillRect/>
          </a:stretch>
        </p:blipFill>
        <p:spPr>
          <a:xfrm>
            <a:off x="11235599" y="417653"/>
            <a:ext cx="540105" cy="547249"/>
          </a:xfrm>
          <a:prstGeom prst="rect">
            <a:avLst/>
          </a:prstGeom>
        </p:spPr>
      </p:pic>
      <p:sp>
        <p:nvSpPr>
          <p:cNvPr id="12" name="Rektangel 11">
            <a:extLst>
              <a:ext uri="{FF2B5EF4-FFF2-40B4-BE49-F238E27FC236}">
                <a16:creationId xmlns:a16="http://schemas.microsoft.com/office/drawing/2014/main" id="{C1034739-D8D4-40BA-9112-4C67A5698C5C}"/>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Tree>
    <p:extLst>
      <p:ext uri="{BB962C8B-B14F-4D97-AF65-F5344CB8AC3E}">
        <p14:creationId xmlns:p14="http://schemas.microsoft.com/office/powerpoint/2010/main" val="3427228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de med tekst og to bilder">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0D9129C6-7858-4764-9686-C5FD78C57DA5}"/>
              </a:ext>
            </a:extLst>
          </p:cNvPr>
          <p:cNvSpPr>
            <a:spLocks noGrp="1"/>
          </p:cNvSpPr>
          <p:nvPr>
            <p:ph type="pic" sz="quarter" idx="13"/>
          </p:nvPr>
        </p:nvSpPr>
        <p:spPr>
          <a:xfrm>
            <a:off x="315101" y="315041"/>
            <a:ext cx="4510438" cy="299736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2" name="Title 1"/>
          <p:cNvSpPr>
            <a:spLocks noGrp="1"/>
          </p:cNvSpPr>
          <p:nvPr>
            <p:ph type="title"/>
          </p:nvPr>
        </p:nvSpPr>
        <p:spPr>
          <a:xfrm>
            <a:off x="5833868" y="1203491"/>
            <a:ext cx="5099234" cy="1126462"/>
          </a:xfrm>
        </p:spPr>
        <p:txBody>
          <a:bodyPr/>
          <a:lstStyle>
            <a:lvl1pPr algn="l">
              <a:defRPr/>
            </a:lvl1pPr>
          </a:lstStyle>
          <a:p>
            <a:r>
              <a:rPr lang="nb-NO"/>
              <a:t>Klikk for å redigere tittelstil</a:t>
            </a:r>
            <a:endParaRPr lang="en-US" dirty="0"/>
          </a:p>
        </p:txBody>
      </p:sp>
      <p:sp>
        <p:nvSpPr>
          <p:cNvPr id="10" name="Plassholder for tekst 8">
            <a:extLst>
              <a:ext uri="{FF2B5EF4-FFF2-40B4-BE49-F238E27FC236}">
                <a16:creationId xmlns:a16="http://schemas.microsoft.com/office/drawing/2014/main" id="{DFB4C744-E07C-41B5-AE8F-985C080698A1}"/>
              </a:ext>
            </a:extLst>
          </p:cNvPr>
          <p:cNvSpPr>
            <a:spLocks noGrp="1"/>
          </p:cNvSpPr>
          <p:nvPr>
            <p:ph type="body" sz="quarter" idx="14"/>
          </p:nvPr>
        </p:nvSpPr>
        <p:spPr>
          <a:xfrm>
            <a:off x="5833869" y="2897545"/>
            <a:ext cx="5099234" cy="3084151"/>
          </a:xfrm>
        </p:spPr>
        <p:txBody>
          <a:bodyPr/>
          <a:lstStyle>
            <a:lvl1pPr marL="0" indent="0" algn="l">
              <a:buNone/>
              <a:defRPr/>
            </a:lvl1pPr>
            <a:lvl2pPr algn="r">
              <a:defRPr/>
            </a:lvl2pPr>
            <a:lvl3pPr algn="r">
              <a:defRPr/>
            </a:lvl3pPr>
            <a:lvl4pPr algn="r">
              <a:defRPr/>
            </a:lvl4pPr>
            <a:lvl5pPr algn="r">
              <a:defRPr/>
            </a:lvl5pPr>
          </a:lstStyle>
          <a:p>
            <a:pPr lvl="0"/>
            <a:r>
              <a:rPr lang="nb-NO"/>
              <a:t>Klikk for å redigere tekststiler i malen</a:t>
            </a:r>
          </a:p>
        </p:txBody>
      </p:sp>
      <p:sp>
        <p:nvSpPr>
          <p:cNvPr id="11" name="Plassholder for tekst 10">
            <a:extLst>
              <a:ext uri="{FF2B5EF4-FFF2-40B4-BE49-F238E27FC236}">
                <a16:creationId xmlns:a16="http://schemas.microsoft.com/office/drawing/2014/main" id="{5C7A2E2D-6B82-45D4-9112-B91735CEAA33}"/>
              </a:ext>
            </a:extLst>
          </p:cNvPr>
          <p:cNvSpPr>
            <a:spLocks noGrp="1"/>
          </p:cNvSpPr>
          <p:nvPr>
            <p:ph type="body" sz="quarter" idx="15"/>
          </p:nvPr>
        </p:nvSpPr>
        <p:spPr>
          <a:xfrm>
            <a:off x="315101" y="3141387"/>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Klikk for å redigere tekststiler i malen</a:t>
            </a:r>
          </a:p>
        </p:txBody>
      </p:sp>
      <p:sp>
        <p:nvSpPr>
          <p:cNvPr id="12" name="Plassholder for bilde 11">
            <a:extLst>
              <a:ext uri="{FF2B5EF4-FFF2-40B4-BE49-F238E27FC236}">
                <a16:creationId xmlns:a16="http://schemas.microsoft.com/office/drawing/2014/main" id="{BB21E12A-A2E6-4A90-9079-48DC3D2E68D1}"/>
              </a:ext>
            </a:extLst>
          </p:cNvPr>
          <p:cNvSpPr>
            <a:spLocks noGrp="1"/>
          </p:cNvSpPr>
          <p:nvPr>
            <p:ph type="pic" sz="quarter" idx="16"/>
          </p:nvPr>
        </p:nvSpPr>
        <p:spPr>
          <a:xfrm>
            <a:off x="315101" y="3573454"/>
            <a:ext cx="4510438" cy="299736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13" name="Plassholder for tekst 10">
            <a:extLst>
              <a:ext uri="{FF2B5EF4-FFF2-40B4-BE49-F238E27FC236}">
                <a16:creationId xmlns:a16="http://schemas.microsoft.com/office/drawing/2014/main" id="{C890D682-C999-43A7-B026-A556E96A9805}"/>
              </a:ext>
            </a:extLst>
          </p:cNvPr>
          <p:cNvSpPr>
            <a:spLocks noGrp="1"/>
          </p:cNvSpPr>
          <p:nvPr>
            <p:ph type="body" sz="quarter" idx="17"/>
          </p:nvPr>
        </p:nvSpPr>
        <p:spPr>
          <a:xfrm>
            <a:off x="315101" y="6399800"/>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Klikk for å redigere tekststiler i malen</a:t>
            </a:r>
          </a:p>
        </p:txBody>
      </p:sp>
      <p:pic>
        <p:nvPicPr>
          <p:cNvPr id="16" name="Bilde 15">
            <a:extLst>
              <a:ext uri="{FF2B5EF4-FFF2-40B4-BE49-F238E27FC236}">
                <a16:creationId xmlns:a16="http://schemas.microsoft.com/office/drawing/2014/main" id="{561C935C-8D3B-4C67-8EB5-175A39DA1022}"/>
              </a:ext>
            </a:extLst>
          </p:cNvPr>
          <p:cNvPicPr>
            <a:picLocks noChangeAspect="1"/>
          </p:cNvPicPr>
          <p:nvPr userDrawn="1"/>
        </p:nvPicPr>
        <p:blipFill>
          <a:blip r:embed="rId2"/>
          <a:stretch>
            <a:fillRect/>
          </a:stretch>
        </p:blipFill>
        <p:spPr>
          <a:xfrm>
            <a:off x="11235599" y="417653"/>
            <a:ext cx="540105" cy="547249"/>
          </a:xfrm>
          <a:prstGeom prst="rect">
            <a:avLst/>
          </a:prstGeom>
        </p:spPr>
      </p:pic>
      <p:sp>
        <p:nvSpPr>
          <p:cNvPr id="15" name="Rektangel 14">
            <a:extLst>
              <a:ext uri="{FF2B5EF4-FFF2-40B4-BE49-F238E27FC236}">
                <a16:creationId xmlns:a16="http://schemas.microsoft.com/office/drawing/2014/main" id="{B8FA3FEA-7944-410D-8D3A-FBC6347F8A7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Tree>
    <p:extLst>
      <p:ext uri="{BB962C8B-B14F-4D97-AF65-F5344CB8AC3E}">
        <p14:creationId xmlns:p14="http://schemas.microsoft.com/office/powerpoint/2010/main" val="606378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andard innholds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dato 3">
            <a:extLst>
              <a:ext uri="{FF2B5EF4-FFF2-40B4-BE49-F238E27FC236}">
                <a16:creationId xmlns:a16="http://schemas.microsoft.com/office/drawing/2014/main" id="{D6BE3167-7FCF-44DA-9935-42BF56B703D3}"/>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C5C8C991-B87F-4EE7-A20E-515B09FC412D}"/>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3F46394C-76E3-4404-A47F-AFC4B3204603}"/>
              </a:ext>
            </a:extLst>
          </p:cNvPr>
          <p:cNvSpPr>
            <a:spLocks noGrp="1"/>
          </p:cNvSpPr>
          <p:nvPr>
            <p:ph type="sldNum" sz="quarter" idx="12"/>
          </p:nvPr>
        </p:nvSpPr>
        <p:spPr/>
        <p:txBody>
          <a:bodyPr/>
          <a:lstStyle/>
          <a:p>
            <a:fld id="{6EE66BF0-08DA-48A3-94C3-7F6DF7B061C6}" type="slidenum">
              <a:rPr lang="nb-NO" smtClean="0"/>
              <a:pPr/>
              <a:t>‹#›</a:t>
            </a:fld>
            <a:endParaRPr lang="nb-NO" dirty="0"/>
          </a:p>
        </p:txBody>
      </p:sp>
    </p:spTree>
    <p:extLst>
      <p:ext uri="{BB962C8B-B14F-4D97-AF65-F5344CB8AC3E}">
        <p14:creationId xmlns:p14="http://schemas.microsoft.com/office/powerpoint/2010/main" val="279597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8" name="Plassholder for tekst 17">
            <a:extLst>
              <a:ext uri="{FF2B5EF4-FFF2-40B4-BE49-F238E27FC236}">
                <a16:creationId xmlns:a16="http://schemas.microsoft.com/office/drawing/2014/main" id="{4C243EF3-CD43-4CE7-BB38-F1C827F8DE5E}"/>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0" name="Plassholder for tekst 17">
            <a:extLst>
              <a:ext uri="{FF2B5EF4-FFF2-40B4-BE49-F238E27FC236}">
                <a16:creationId xmlns:a16="http://schemas.microsoft.com/office/drawing/2014/main" id="{A8714644-77B6-45E1-BCE5-37F9FAF49146}"/>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Glen </a:t>
            </a:r>
            <a:r>
              <a:rPr lang="nb-NO" sz="700" dirty="0" err="1">
                <a:solidFill>
                  <a:schemeClr val="bg1"/>
                </a:solidFill>
              </a:rPr>
              <a:t>Musk</a:t>
            </a:r>
            <a:endParaRPr lang="nb-NO" sz="700" dirty="0">
              <a:solidFill>
                <a:schemeClr val="bg1"/>
              </a:solidFill>
            </a:endParaRPr>
          </a:p>
        </p:txBody>
      </p:sp>
    </p:spTree>
    <p:extLst>
      <p:ext uri="{BB962C8B-B14F-4D97-AF65-F5344CB8AC3E}">
        <p14:creationId xmlns:p14="http://schemas.microsoft.com/office/powerpoint/2010/main" val="3347025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innholdsside - to spalt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BD855E9-DDFE-4FE1-8910-F1D9863ABDD4}"/>
              </a:ext>
            </a:extLst>
          </p:cNvPr>
          <p:cNvSpPr>
            <a:spLocks noGrp="1"/>
          </p:cNvSpPr>
          <p:nvPr>
            <p:ph idx="1"/>
          </p:nvPr>
        </p:nvSpPr>
        <p:spPr>
          <a:xfrm>
            <a:off x="1638526" y="2897544"/>
            <a:ext cx="4413565" cy="30841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Tittel 8">
            <a:extLst>
              <a:ext uri="{FF2B5EF4-FFF2-40B4-BE49-F238E27FC236}">
                <a16:creationId xmlns:a16="http://schemas.microsoft.com/office/drawing/2014/main" id="{53E9E8FB-2D21-4974-8317-85124EBC28B2}"/>
              </a:ext>
            </a:extLst>
          </p:cNvPr>
          <p:cNvSpPr>
            <a:spLocks noGrp="1"/>
          </p:cNvSpPr>
          <p:nvPr>
            <p:ph type="title"/>
          </p:nvPr>
        </p:nvSpPr>
        <p:spPr/>
        <p:txBody>
          <a:bodyPr/>
          <a:lstStyle/>
          <a:p>
            <a:r>
              <a:rPr lang="nb-NO"/>
              <a:t>Klikk for å redigere tittelstil</a:t>
            </a:r>
          </a:p>
        </p:txBody>
      </p:sp>
      <p:sp>
        <p:nvSpPr>
          <p:cNvPr id="11" name="Content Placeholder 2">
            <a:extLst>
              <a:ext uri="{FF2B5EF4-FFF2-40B4-BE49-F238E27FC236}">
                <a16:creationId xmlns:a16="http://schemas.microsoft.com/office/drawing/2014/main" id="{2AD790DC-5F52-49B5-8790-957252D85319}"/>
              </a:ext>
            </a:extLst>
          </p:cNvPr>
          <p:cNvSpPr>
            <a:spLocks noGrp="1"/>
          </p:cNvSpPr>
          <p:nvPr>
            <p:ph idx="13"/>
          </p:nvPr>
        </p:nvSpPr>
        <p:spPr>
          <a:xfrm>
            <a:off x="6519538" y="2897544"/>
            <a:ext cx="4413565" cy="30841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2" name="Plassholder for dato 1">
            <a:extLst>
              <a:ext uri="{FF2B5EF4-FFF2-40B4-BE49-F238E27FC236}">
                <a16:creationId xmlns:a16="http://schemas.microsoft.com/office/drawing/2014/main" id="{52D1515A-02F3-4607-B66B-554F98C9002D}"/>
              </a:ext>
            </a:extLst>
          </p:cNvPr>
          <p:cNvSpPr>
            <a:spLocks noGrp="1"/>
          </p:cNvSpPr>
          <p:nvPr>
            <p:ph type="dt" sz="half" idx="14"/>
          </p:nvPr>
        </p:nvSpPr>
        <p:spPr/>
        <p:txBody>
          <a:bodyPr/>
          <a:lstStyle/>
          <a:p>
            <a:fld id="{2534470E-EC60-4B0E-BE70-45D88E2D5A91}" type="datetime1">
              <a:rPr lang="nb-NO" smtClean="0"/>
              <a:t>12.05.2021</a:t>
            </a:fld>
            <a:endParaRPr lang="nb-NO" dirty="0"/>
          </a:p>
        </p:txBody>
      </p:sp>
      <p:sp>
        <p:nvSpPr>
          <p:cNvPr id="3" name="Plassholder for bunntekst 2">
            <a:extLst>
              <a:ext uri="{FF2B5EF4-FFF2-40B4-BE49-F238E27FC236}">
                <a16:creationId xmlns:a16="http://schemas.microsoft.com/office/drawing/2014/main" id="{8D290AAF-2B81-4E3E-A766-77B359AADF53}"/>
              </a:ext>
            </a:extLst>
          </p:cNvPr>
          <p:cNvSpPr>
            <a:spLocks noGrp="1"/>
          </p:cNvSpPr>
          <p:nvPr>
            <p:ph type="ftr" sz="quarter" idx="15"/>
          </p:nvPr>
        </p:nvSpPr>
        <p:spPr/>
        <p:txBody>
          <a:bodyPr/>
          <a:lstStyle/>
          <a:p>
            <a:endParaRPr lang="nb-NO" dirty="0"/>
          </a:p>
        </p:txBody>
      </p:sp>
      <p:sp>
        <p:nvSpPr>
          <p:cNvPr id="4" name="Plassholder for lysbildenummer 3">
            <a:extLst>
              <a:ext uri="{FF2B5EF4-FFF2-40B4-BE49-F238E27FC236}">
                <a16:creationId xmlns:a16="http://schemas.microsoft.com/office/drawing/2014/main" id="{55086F5C-ECAB-4FD7-8A5E-8B4A5D3FD4EC}"/>
              </a:ext>
            </a:extLst>
          </p:cNvPr>
          <p:cNvSpPr>
            <a:spLocks noGrp="1"/>
          </p:cNvSpPr>
          <p:nvPr>
            <p:ph type="sldNum" sz="quarter" idx="16"/>
          </p:nvPr>
        </p:nvSpPr>
        <p:spPr/>
        <p:txBody>
          <a:bodyPr/>
          <a:lstStyle/>
          <a:p>
            <a:fld id="{6EE66BF0-08DA-48A3-94C3-7F6DF7B061C6}" type="slidenum">
              <a:rPr lang="nb-NO" smtClean="0"/>
              <a:pPr/>
              <a:t>‹#›</a:t>
            </a:fld>
            <a:endParaRPr lang="nb-NO" dirty="0"/>
          </a:p>
        </p:txBody>
      </p:sp>
    </p:spTree>
    <p:extLst>
      <p:ext uri="{BB962C8B-B14F-4D97-AF65-F5344CB8AC3E}">
        <p14:creationId xmlns:p14="http://schemas.microsoft.com/office/powerpoint/2010/main" val="3358556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med tekst og bilde, to spalter">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3E9E8FB-2D21-4974-8317-85124EBC28B2}"/>
              </a:ext>
            </a:extLst>
          </p:cNvPr>
          <p:cNvSpPr>
            <a:spLocks noGrp="1"/>
          </p:cNvSpPr>
          <p:nvPr>
            <p:ph type="title"/>
          </p:nvPr>
        </p:nvSpPr>
        <p:spPr/>
        <p:txBody>
          <a:bodyPr/>
          <a:lstStyle/>
          <a:p>
            <a:r>
              <a:rPr lang="nb-NO"/>
              <a:t>Klikk for å redigere tittelstil</a:t>
            </a:r>
          </a:p>
        </p:txBody>
      </p:sp>
      <p:sp>
        <p:nvSpPr>
          <p:cNvPr id="10" name="Plassholder for bilde 9">
            <a:extLst>
              <a:ext uri="{FF2B5EF4-FFF2-40B4-BE49-F238E27FC236}">
                <a16:creationId xmlns:a16="http://schemas.microsoft.com/office/drawing/2014/main" id="{241FD7E8-E654-463B-B9AF-81ED4880CD0D}"/>
              </a:ext>
            </a:extLst>
          </p:cNvPr>
          <p:cNvSpPr>
            <a:spLocks noGrp="1"/>
          </p:cNvSpPr>
          <p:nvPr>
            <p:ph type="pic" sz="quarter" idx="13"/>
          </p:nvPr>
        </p:nvSpPr>
        <p:spPr>
          <a:xfrm>
            <a:off x="6519538" y="2950296"/>
            <a:ext cx="4413565" cy="303139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12" name="Plassholder for tekst 10">
            <a:extLst>
              <a:ext uri="{FF2B5EF4-FFF2-40B4-BE49-F238E27FC236}">
                <a16:creationId xmlns:a16="http://schemas.microsoft.com/office/drawing/2014/main" id="{5D996B9E-48AB-4784-B01D-31008624862A}"/>
              </a:ext>
            </a:extLst>
          </p:cNvPr>
          <p:cNvSpPr>
            <a:spLocks noGrp="1"/>
          </p:cNvSpPr>
          <p:nvPr>
            <p:ph type="body" sz="quarter" idx="15"/>
          </p:nvPr>
        </p:nvSpPr>
        <p:spPr>
          <a:xfrm>
            <a:off x="6519538" y="5810674"/>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Klikk for å redigere tekststiler i malen</a:t>
            </a:r>
          </a:p>
        </p:txBody>
      </p:sp>
      <p:sp>
        <p:nvSpPr>
          <p:cNvPr id="15" name="Plassholder for tekst 13">
            <a:extLst>
              <a:ext uri="{FF2B5EF4-FFF2-40B4-BE49-F238E27FC236}">
                <a16:creationId xmlns:a16="http://schemas.microsoft.com/office/drawing/2014/main" id="{709C9FBE-8EAB-4757-9148-9E3414CAD81A}"/>
              </a:ext>
            </a:extLst>
          </p:cNvPr>
          <p:cNvSpPr>
            <a:spLocks noGrp="1"/>
          </p:cNvSpPr>
          <p:nvPr>
            <p:ph type="body" sz="quarter" idx="16"/>
          </p:nvPr>
        </p:nvSpPr>
        <p:spPr>
          <a:xfrm>
            <a:off x="1638526" y="2897544"/>
            <a:ext cx="4413565" cy="30841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6B9197AE-000A-4C1E-A845-B9EC326149A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2" name="Plassholder for dato 1">
            <a:extLst>
              <a:ext uri="{FF2B5EF4-FFF2-40B4-BE49-F238E27FC236}">
                <a16:creationId xmlns:a16="http://schemas.microsoft.com/office/drawing/2014/main" id="{C0728DAD-7157-4692-BC44-6C5C6CE663E1}"/>
              </a:ext>
            </a:extLst>
          </p:cNvPr>
          <p:cNvSpPr>
            <a:spLocks noGrp="1"/>
          </p:cNvSpPr>
          <p:nvPr>
            <p:ph type="dt" sz="half" idx="17"/>
          </p:nvPr>
        </p:nvSpPr>
        <p:spPr/>
        <p:txBody>
          <a:bodyPr/>
          <a:lstStyle/>
          <a:p>
            <a:fld id="{1A2BC9D1-3676-4BD8-8C21-5C94265144E5}" type="datetime1">
              <a:rPr lang="nb-NO" smtClean="0"/>
              <a:t>12.05.2021</a:t>
            </a:fld>
            <a:endParaRPr lang="nb-NO" dirty="0"/>
          </a:p>
        </p:txBody>
      </p:sp>
      <p:sp>
        <p:nvSpPr>
          <p:cNvPr id="3" name="Plassholder for bunntekst 2">
            <a:extLst>
              <a:ext uri="{FF2B5EF4-FFF2-40B4-BE49-F238E27FC236}">
                <a16:creationId xmlns:a16="http://schemas.microsoft.com/office/drawing/2014/main" id="{C008FD46-F137-4696-9EA3-DAD81332B4C4}"/>
              </a:ext>
            </a:extLst>
          </p:cNvPr>
          <p:cNvSpPr>
            <a:spLocks noGrp="1"/>
          </p:cNvSpPr>
          <p:nvPr>
            <p:ph type="ftr" sz="quarter" idx="18"/>
          </p:nvPr>
        </p:nvSpPr>
        <p:spPr/>
        <p:txBody>
          <a:bodyPr/>
          <a:lstStyle/>
          <a:p>
            <a:endParaRPr lang="nb-NO" dirty="0"/>
          </a:p>
        </p:txBody>
      </p:sp>
      <p:sp>
        <p:nvSpPr>
          <p:cNvPr id="4" name="Plassholder for lysbildenummer 3">
            <a:extLst>
              <a:ext uri="{FF2B5EF4-FFF2-40B4-BE49-F238E27FC236}">
                <a16:creationId xmlns:a16="http://schemas.microsoft.com/office/drawing/2014/main" id="{C2EB28E7-453E-467D-B6A2-36EF26D882FB}"/>
              </a:ext>
            </a:extLst>
          </p:cNvPr>
          <p:cNvSpPr>
            <a:spLocks noGrp="1"/>
          </p:cNvSpPr>
          <p:nvPr>
            <p:ph type="sldNum" sz="quarter" idx="19"/>
          </p:nvPr>
        </p:nvSpPr>
        <p:spPr/>
        <p:txBody>
          <a:bodyPr/>
          <a:lstStyle/>
          <a:p>
            <a:fld id="{6EE66BF0-08DA-48A3-94C3-7F6DF7B061C6}" type="slidenum">
              <a:rPr lang="nb-NO" smtClean="0"/>
              <a:pPr/>
              <a:t>‹#›</a:t>
            </a:fld>
            <a:endParaRPr lang="nb-NO" dirty="0"/>
          </a:p>
        </p:txBody>
      </p:sp>
    </p:spTree>
    <p:extLst>
      <p:ext uri="{BB962C8B-B14F-4D97-AF65-F5344CB8AC3E}">
        <p14:creationId xmlns:p14="http://schemas.microsoft.com/office/powerpoint/2010/main" val="25095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de med headin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1670609"/>
            <a:ext cx="12192000" cy="5187391"/>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670609"/>
            <a:ext cx="171055" cy="1310564"/>
          </a:xfrm>
          <a:solidFill>
            <a:srgbClr val="000000">
              <a:alpha val="50000"/>
            </a:srgbClr>
          </a:solidFill>
        </p:spPr>
        <p:txBody>
          <a:bodyPr vert="vert" wrap="square" lIns="0" tIns="126000" rIns="0" bIns="126000" anchor="ctr">
            <a:noAutofit/>
          </a:bodyPr>
          <a:lstStyle>
            <a:lvl1pPr marL="0" indent="0">
              <a:buNone/>
              <a:defRPr sz="700">
                <a:solidFill>
                  <a:schemeClr val="bg1"/>
                </a:solidFill>
              </a:defRPr>
            </a:lvl1pPr>
          </a:lstStyle>
          <a:p>
            <a:pPr lvl="0"/>
            <a:r>
              <a:rPr lang="nb-NO"/>
              <a:t>Klikk for å redigere tekststiler i malen</a:t>
            </a:r>
          </a:p>
        </p:txBody>
      </p:sp>
      <p:sp>
        <p:nvSpPr>
          <p:cNvPr id="8" name="Plassholder for tekst 7">
            <a:extLst>
              <a:ext uri="{FF2B5EF4-FFF2-40B4-BE49-F238E27FC236}">
                <a16:creationId xmlns:a16="http://schemas.microsoft.com/office/drawing/2014/main" id="{E6D5F5CB-515C-4751-A437-A4B8AA701830}"/>
              </a:ext>
            </a:extLst>
          </p:cNvPr>
          <p:cNvSpPr>
            <a:spLocks noGrp="1"/>
          </p:cNvSpPr>
          <p:nvPr>
            <p:ph type="body" sz="quarter" idx="16" hasCustomPrompt="1"/>
          </p:nvPr>
        </p:nvSpPr>
        <p:spPr>
          <a:xfrm>
            <a:off x="11235599" y="417653"/>
            <a:ext cx="540105" cy="547249"/>
          </a:xfrm>
          <a:prstGeom prst="rect">
            <a:avLst/>
          </a:prstGeom>
          <a:blipFill>
            <a:blip r:embed="rId2"/>
            <a:stretch>
              <a:fillRect/>
            </a:stretch>
          </a:blipFill>
        </p:spPr>
        <p:txBody>
          <a:bodyPr/>
          <a:lstStyle>
            <a:lvl1pPr>
              <a:defRPr sz="100">
                <a:solidFill>
                  <a:schemeClr val="bg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Tittel 1">
            <a:extLst>
              <a:ext uri="{FF2B5EF4-FFF2-40B4-BE49-F238E27FC236}">
                <a16:creationId xmlns:a16="http://schemas.microsoft.com/office/drawing/2014/main" id="{A35CA546-DAFA-4B95-BE89-4B1884D5DC0A}"/>
              </a:ext>
            </a:extLst>
          </p:cNvPr>
          <p:cNvSpPr>
            <a:spLocks noGrp="1"/>
          </p:cNvSpPr>
          <p:nvPr>
            <p:ph type="title"/>
          </p:nvPr>
        </p:nvSpPr>
        <p:spPr>
          <a:xfrm>
            <a:off x="1638526" y="401671"/>
            <a:ext cx="9294577" cy="1126462"/>
          </a:xfrm>
        </p:spPr>
        <p:txBody>
          <a:bodyPr/>
          <a:lstStyle/>
          <a:p>
            <a:r>
              <a:rPr lang="nb-NO"/>
              <a:t>Klikk for å redigere tittelstil</a:t>
            </a:r>
            <a:endParaRPr lang="nb-NO" dirty="0"/>
          </a:p>
        </p:txBody>
      </p:sp>
      <p:sp>
        <p:nvSpPr>
          <p:cNvPr id="12" name="Rektangel 11">
            <a:extLst>
              <a:ext uri="{FF2B5EF4-FFF2-40B4-BE49-F238E27FC236}">
                <a16:creationId xmlns:a16="http://schemas.microsoft.com/office/drawing/2014/main" id="{24C37702-5A9F-4528-A9AA-FC9BDEC0B9E4}"/>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2" name="Plassholder for tekst 1">
            <a:extLst>
              <a:ext uri="{FF2B5EF4-FFF2-40B4-BE49-F238E27FC236}">
                <a16:creationId xmlns:a16="http://schemas.microsoft.com/office/drawing/2014/main" id="{BC7A13EF-16FD-4245-ACD7-94C51B78E173}"/>
              </a:ext>
            </a:extLst>
          </p:cNvPr>
          <p:cNvSpPr>
            <a:spLocks noGrp="1"/>
          </p:cNvSpPr>
          <p:nvPr>
            <p:ph type="body" sz="quarter" idx="17" hasCustomPrompt="1"/>
          </p:nvPr>
        </p:nvSpPr>
        <p:spPr>
          <a:xfrm>
            <a:off x="374892" y="6216178"/>
            <a:ext cx="11442215" cy="396241"/>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011843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
            <a:ext cx="171055" cy="1310564"/>
          </a:xfrm>
          <a:solidFill>
            <a:srgbClr val="000000">
              <a:alpha val="50000"/>
            </a:srgbClr>
          </a:solidFill>
        </p:spPr>
        <p:txBody>
          <a:bodyPr vert="vert" wrap="square" lIns="0" tIns="126000" rIns="0" bIns="126000" anchor="ctr">
            <a:noAutofit/>
          </a:bodyPr>
          <a:lstStyle>
            <a:lvl1pPr marL="0" indent="0">
              <a:buNone/>
              <a:defRPr sz="700">
                <a:solidFill>
                  <a:schemeClr val="bg1"/>
                </a:solidFill>
              </a:defRPr>
            </a:lvl1pPr>
          </a:lstStyle>
          <a:p>
            <a:pPr lvl="0"/>
            <a:r>
              <a:rPr lang="nb-NO"/>
              <a:t>Klikk for å redigere tekststiler i malen</a:t>
            </a:r>
          </a:p>
        </p:txBody>
      </p:sp>
      <p:sp>
        <p:nvSpPr>
          <p:cNvPr id="8" name="Plassholder for tekst 7">
            <a:extLst>
              <a:ext uri="{FF2B5EF4-FFF2-40B4-BE49-F238E27FC236}">
                <a16:creationId xmlns:a16="http://schemas.microsoft.com/office/drawing/2014/main" id="{E6D5F5CB-515C-4751-A437-A4B8AA701830}"/>
              </a:ext>
            </a:extLst>
          </p:cNvPr>
          <p:cNvSpPr>
            <a:spLocks noGrp="1"/>
          </p:cNvSpPr>
          <p:nvPr>
            <p:ph type="body" sz="quarter" idx="16" hasCustomPrompt="1"/>
          </p:nvPr>
        </p:nvSpPr>
        <p:spPr>
          <a:xfrm>
            <a:off x="11235599" y="417653"/>
            <a:ext cx="540105" cy="547249"/>
          </a:xfrm>
          <a:prstGeom prst="rect">
            <a:avLst/>
          </a:prstGeom>
          <a:blipFill>
            <a:blip r:embed="rId2"/>
            <a:stretch>
              <a:fillRect/>
            </a:stretch>
          </a:blipFill>
        </p:spPr>
        <p:txBody>
          <a:bodyPr/>
          <a:lstStyle>
            <a:lvl1pPr>
              <a:defRPr sz="100">
                <a:solidFill>
                  <a:schemeClr val="bg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Rektangel 8">
            <a:extLst>
              <a:ext uri="{FF2B5EF4-FFF2-40B4-BE49-F238E27FC236}">
                <a16:creationId xmlns:a16="http://schemas.microsoft.com/office/drawing/2014/main" id="{498A8208-C752-4A27-B7EB-7C7D4FA11135}"/>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2" name="Plassholder for tekst 1">
            <a:extLst>
              <a:ext uri="{FF2B5EF4-FFF2-40B4-BE49-F238E27FC236}">
                <a16:creationId xmlns:a16="http://schemas.microsoft.com/office/drawing/2014/main" id="{FB90495A-C967-49C7-8647-3C4446336797}"/>
              </a:ext>
            </a:extLst>
          </p:cNvPr>
          <p:cNvSpPr>
            <a:spLocks noGrp="1"/>
          </p:cNvSpPr>
          <p:nvPr>
            <p:ph type="body" sz="quarter" idx="17" hasCustomPrompt="1"/>
          </p:nvPr>
        </p:nvSpPr>
        <p:spPr>
          <a:xfrm>
            <a:off x="374892" y="6216178"/>
            <a:ext cx="11442215" cy="396241"/>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273447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side (grønn footer)">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
            <a:ext cx="171055" cy="1310564"/>
          </a:xfrm>
          <a:solidFill>
            <a:schemeClr val="tx1">
              <a:alpha val="50000"/>
            </a:schemeClr>
          </a:solidFill>
        </p:spPr>
        <p:txBody>
          <a:bodyPr vert="vert" wrap="square" lIns="0" tIns="126000" rIns="0" bIns="126000" anchor="ctr">
            <a:noAutofit/>
          </a:bodyPr>
          <a:lstStyle>
            <a:lvl1pPr marL="0" indent="0">
              <a:buNone/>
              <a:defRPr sz="700">
                <a:solidFill>
                  <a:schemeClr val="bg1"/>
                </a:solidFill>
              </a:defRPr>
            </a:lvl1pPr>
          </a:lstStyle>
          <a:p>
            <a:pPr lvl="0"/>
            <a:r>
              <a:rPr lang="nb-NO"/>
              <a:t>Klikk for å redigere tekststiler i malen</a:t>
            </a:r>
          </a:p>
        </p:txBody>
      </p:sp>
      <p:sp>
        <p:nvSpPr>
          <p:cNvPr id="11" name="Plassholder for tekst 10">
            <a:extLst>
              <a:ext uri="{FF2B5EF4-FFF2-40B4-BE49-F238E27FC236}">
                <a16:creationId xmlns:a16="http://schemas.microsoft.com/office/drawing/2014/main" id="{CCC3A595-7921-4812-A796-532C37F96FF1}"/>
              </a:ext>
            </a:extLst>
          </p:cNvPr>
          <p:cNvSpPr>
            <a:spLocks noGrp="1"/>
          </p:cNvSpPr>
          <p:nvPr>
            <p:ph type="body" sz="quarter" idx="17" hasCustomPrompt="1"/>
          </p:nvPr>
        </p:nvSpPr>
        <p:spPr>
          <a:xfrm>
            <a:off x="10182394" y="417652"/>
            <a:ext cx="1593311" cy="1593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Rektangel 7">
            <a:extLst>
              <a:ext uri="{FF2B5EF4-FFF2-40B4-BE49-F238E27FC236}">
                <a16:creationId xmlns:a16="http://schemas.microsoft.com/office/drawing/2014/main" id="{180077B1-D06A-4277-8FDB-46DD8E57D039}"/>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4" name="Plassholder for tekst 3">
            <a:extLst>
              <a:ext uri="{FF2B5EF4-FFF2-40B4-BE49-F238E27FC236}">
                <a16:creationId xmlns:a16="http://schemas.microsoft.com/office/drawing/2014/main" id="{996033F5-2CF2-47C5-96E0-8ED8DB8230BA}"/>
              </a:ext>
            </a:extLst>
          </p:cNvPr>
          <p:cNvSpPr>
            <a:spLocks noGrp="1"/>
          </p:cNvSpPr>
          <p:nvPr>
            <p:ph type="body" sz="quarter" idx="18" hasCustomPrompt="1"/>
          </p:nvPr>
        </p:nvSpPr>
        <p:spPr>
          <a:xfrm>
            <a:off x="367317" y="6216177"/>
            <a:ext cx="11449790" cy="397250"/>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004821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side (hvit footer)">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7" name="Plassholder for tekst 10">
            <a:extLst>
              <a:ext uri="{FF2B5EF4-FFF2-40B4-BE49-F238E27FC236}">
                <a16:creationId xmlns:a16="http://schemas.microsoft.com/office/drawing/2014/main" id="{B66A4D71-8C75-47B1-823B-189C7BD57CE7}"/>
              </a:ext>
            </a:extLst>
          </p:cNvPr>
          <p:cNvSpPr>
            <a:spLocks noGrp="1"/>
          </p:cNvSpPr>
          <p:nvPr>
            <p:ph type="body" sz="quarter" idx="17" hasCustomPrompt="1"/>
          </p:nvPr>
        </p:nvSpPr>
        <p:spPr>
          <a:xfrm>
            <a:off x="10182394" y="417652"/>
            <a:ext cx="1593311" cy="1593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Rektangel 8">
            <a:extLst>
              <a:ext uri="{FF2B5EF4-FFF2-40B4-BE49-F238E27FC236}">
                <a16:creationId xmlns:a16="http://schemas.microsoft.com/office/drawing/2014/main" id="{680064DC-166C-475A-9F6B-A593DFE029B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10" name="Plassholder for tekst 10">
            <a:extLst>
              <a:ext uri="{FF2B5EF4-FFF2-40B4-BE49-F238E27FC236}">
                <a16:creationId xmlns:a16="http://schemas.microsoft.com/office/drawing/2014/main" id="{A658C0AF-BF43-48D1-8763-5FD2EB443778}"/>
              </a:ext>
            </a:extLst>
          </p:cNvPr>
          <p:cNvSpPr>
            <a:spLocks noGrp="1"/>
          </p:cNvSpPr>
          <p:nvPr>
            <p:ph type="body" sz="quarter" idx="15"/>
          </p:nvPr>
        </p:nvSpPr>
        <p:spPr>
          <a:xfrm>
            <a:off x="1" y="-1"/>
            <a:ext cx="171055" cy="1310564"/>
          </a:xfrm>
          <a:solidFill>
            <a:schemeClr val="tx1">
              <a:alpha val="50000"/>
            </a:schemeClr>
          </a:solidFill>
        </p:spPr>
        <p:txBody>
          <a:bodyPr vert="vert" wrap="square" lIns="0" tIns="126000" rIns="0" bIns="126000" anchor="ctr">
            <a:noAutofit/>
          </a:bodyPr>
          <a:lstStyle>
            <a:lvl1pPr marL="0" indent="0">
              <a:buNone/>
              <a:defRPr sz="700">
                <a:solidFill>
                  <a:schemeClr val="bg1"/>
                </a:solidFill>
              </a:defRPr>
            </a:lvl1pPr>
          </a:lstStyle>
          <a:p>
            <a:pPr lvl="0"/>
            <a:r>
              <a:rPr lang="nb-NO"/>
              <a:t>Klikk for å redigere tekststiler i malen</a:t>
            </a:r>
          </a:p>
        </p:txBody>
      </p:sp>
      <p:sp>
        <p:nvSpPr>
          <p:cNvPr id="11" name="Plassholder for tekst 1">
            <a:extLst>
              <a:ext uri="{FF2B5EF4-FFF2-40B4-BE49-F238E27FC236}">
                <a16:creationId xmlns:a16="http://schemas.microsoft.com/office/drawing/2014/main" id="{9DB72CB3-B0FC-4262-BD32-AC1027A211C3}"/>
              </a:ext>
            </a:extLst>
          </p:cNvPr>
          <p:cNvSpPr>
            <a:spLocks noGrp="1"/>
          </p:cNvSpPr>
          <p:nvPr>
            <p:ph type="body" sz="quarter" idx="18" hasCustomPrompt="1"/>
          </p:nvPr>
        </p:nvSpPr>
        <p:spPr>
          <a:xfrm>
            <a:off x="374892" y="6216178"/>
            <a:ext cx="11442215" cy="396241"/>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99812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2">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Øyvind </a:t>
            </a:r>
            <a:r>
              <a:rPr lang="nb-NO" sz="700" dirty="0" err="1">
                <a:solidFill>
                  <a:schemeClr val="bg1"/>
                </a:solidFill>
              </a:rPr>
              <a:t>Angard</a:t>
            </a:r>
            <a:endParaRPr lang="nb-NO" sz="700" dirty="0">
              <a:solidFill>
                <a:schemeClr val="bg1"/>
              </a:solidFill>
            </a:endParaRPr>
          </a:p>
        </p:txBody>
      </p:sp>
      <p:sp>
        <p:nvSpPr>
          <p:cNvPr id="9" name="Title 1">
            <a:extLst>
              <a:ext uri="{FF2B5EF4-FFF2-40B4-BE49-F238E27FC236}">
                <a16:creationId xmlns:a16="http://schemas.microsoft.com/office/drawing/2014/main" id="{E1273BFC-2EEF-41BC-B461-06610538159E}"/>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F8281495-63DA-4B3C-942C-5FBC0F0C04AB}"/>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736463B5-6350-49DD-AFBD-864621569E0B}"/>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8742E642-EA84-4DFE-A484-15316BCB10C3}"/>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396358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3">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869FF3F5-F50D-4AD9-B5CF-63EBCF440D09}"/>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l="-8230" t="-82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217805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Bård Øyvind </a:t>
            </a:r>
            <a:r>
              <a:rPr lang="nb-NO" sz="700" b="0" dirty="0">
                <a:solidFill>
                  <a:schemeClr val="bg1"/>
                </a:solidFill>
              </a:rPr>
              <a:t>Bredesen, </a:t>
            </a:r>
            <a:r>
              <a:rPr lang="nb-NO" sz="700" b="0" u="sng" dirty="0">
                <a:solidFill>
                  <a:schemeClr val="bg1"/>
                </a:solidFill>
                <a:hlinkClick r:id="rId4">
                  <a:extLst>
                    <a:ext uri="{A12FA001-AC4F-418D-AE19-62706E023703}">
                      <ahyp:hlinkClr xmlns:ahyp="http://schemas.microsoft.com/office/drawing/2018/hyperlinkcolor" val="tx"/>
                    </a:ext>
                  </a:extLst>
                </a:hlinkClick>
              </a:rPr>
              <a:t>naturarkivet.no</a:t>
            </a:r>
            <a:r>
              <a:rPr lang="nb-NO" sz="700" b="0" dirty="0">
                <a:solidFill>
                  <a:schemeClr val="bg1"/>
                </a:solidFill>
              </a:rPr>
              <a:t> </a:t>
            </a:r>
          </a:p>
        </p:txBody>
      </p:sp>
      <p:sp>
        <p:nvSpPr>
          <p:cNvPr id="11" name="Title 1">
            <a:extLst>
              <a:ext uri="{FF2B5EF4-FFF2-40B4-BE49-F238E27FC236}">
                <a16:creationId xmlns:a16="http://schemas.microsoft.com/office/drawing/2014/main" id="{05C62A40-0DE1-4F6D-BFB3-10180EAE7278}"/>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7AAA120F-F817-486B-8280-2EB8298E5521}"/>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05722721-4F62-410C-94EB-555AF2D1EEA9}"/>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32F63387-7E75-40B6-9917-8CA1882BB150}"/>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389554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Forside med Miljødirektoratets egne bilder #4">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869FF3F5-F50D-4AD9-B5CF-63EBCF440D09}"/>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1" name="TekstSylinder 10">
            <a:extLst>
              <a:ext uri="{FF2B5EF4-FFF2-40B4-BE49-F238E27FC236}">
                <a16:creationId xmlns:a16="http://schemas.microsoft.com/office/drawing/2014/main" id="{4296E40F-6D75-4622-98AA-78858DEF996D}"/>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Glen </a:t>
            </a:r>
            <a:r>
              <a:rPr lang="nb-NO" sz="700" dirty="0" err="1">
                <a:solidFill>
                  <a:schemeClr val="bg1"/>
                </a:solidFill>
              </a:rPr>
              <a:t>Musk</a:t>
            </a:r>
            <a:endParaRPr lang="nb-NO" sz="700" dirty="0">
              <a:solidFill>
                <a:schemeClr val="bg1"/>
              </a:solidFill>
            </a:endParaRPr>
          </a:p>
        </p:txBody>
      </p:sp>
      <p:sp>
        <p:nvSpPr>
          <p:cNvPr id="12" name="Title 1">
            <a:extLst>
              <a:ext uri="{FF2B5EF4-FFF2-40B4-BE49-F238E27FC236}">
                <a16:creationId xmlns:a16="http://schemas.microsoft.com/office/drawing/2014/main" id="{683317AA-99D3-4F92-BE53-C558976E6C3C}"/>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3" name="Subtitle 2">
            <a:extLst>
              <a:ext uri="{FF2B5EF4-FFF2-40B4-BE49-F238E27FC236}">
                <a16:creationId xmlns:a16="http://schemas.microsoft.com/office/drawing/2014/main" id="{4DE500EA-524C-4BF2-82B6-5ACAF8057F55}"/>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7C13A2BE-8165-4050-937C-52246398BA03}"/>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0DB29A45-2562-4BD3-8CC0-7157B2C480C2}"/>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1066473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5">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9" name="Title 1">
            <a:extLst>
              <a:ext uri="{FF2B5EF4-FFF2-40B4-BE49-F238E27FC236}">
                <a16:creationId xmlns:a16="http://schemas.microsoft.com/office/drawing/2014/main" id="{7A04B275-94AF-4D7F-B56C-3275F97880A1}"/>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815C200E-0BF4-4304-A81C-A20FDAE41947}"/>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AD96B1C2-7B72-446B-9729-910B546AC2D0}"/>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4FECE985-E667-4EDD-8895-E46072FF1422}"/>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
        <p:nvSpPr>
          <p:cNvPr id="10" name="TekstSylinder 9">
            <a:extLst>
              <a:ext uri="{FF2B5EF4-FFF2-40B4-BE49-F238E27FC236}">
                <a16:creationId xmlns:a16="http://schemas.microsoft.com/office/drawing/2014/main" id="{46E13AFD-358F-44CE-AA0B-30B8E78FA485}"/>
              </a:ext>
            </a:extLst>
          </p:cNvPr>
          <p:cNvSpPr txBox="1"/>
          <p:nvPr userDrawn="1"/>
        </p:nvSpPr>
        <p:spPr>
          <a:xfrm>
            <a:off x="0" y="6686979"/>
            <a:ext cx="1709738"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Kim Abel, </a:t>
            </a:r>
            <a:r>
              <a:rPr lang="nb-NO" sz="700" dirty="0">
                <a:solidFill>
                  <a:schemeClr val="bg1"/>
                </a:solidFill>
                <a:hlinkClick r:id="rId4">
                  <a:extLst>
                    <a:ext uri="{A12FA001-AC4F-418D-AE19-62706E023703}">
                      <ahyp:hlinkClr xmlns:ahyp="http://schemas.microsoft.com/office/drawing/2018/hyperlinkcolor" val="tx"/>
                    </a:ext>
                  </a:extLst>
                </a:hlinkClick>
              </a:rPr>
              <a:t>naturarkivet.no</a:t>
            </a:r>
            <a:endParaRPr lang="nb-NO" sz="700" dirty="0">
              <a:solidFill>
                <a:schemeClr val="bg1"/>
              </a:solidFill>
            </a:endParaRPr>
          </a:p>
        </p:txBody>
      </p:sp>
    </p:spTree>
    <p:extLst>
      <p:ext uri="{BB962C8B-B14F-4D97-AF65-F5344CB8AC3E}">
        <p14:creationId xmlns:p14="http://schemas.microsoft.com/office/powerpoint/2010/main" val="2582491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6">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Paul Dodd</a:t>
            </a:r>
          </a:p>
        </p:txBody>
      </p:sp>
      <p:sp>
        <p:nvSpPr>
          <p:cNvPr id="9" name="Title 1">
            <a:extLst>
              <a:ext uri="{FF2B5EF4-FFF2-40B4-BE49-F238E27FC236}">
                <a16:creationId xmlns:a16="http://schemas.microsoft.com/office/drawing/2014/main" id="{612CD155-4E58-4E71-829B-2F2AA0098DFE}"/>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E2A4CC8C-7204-4AE6-8DDB-D8799073F87D}"/>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3B70D386-2A46-450C-8529-43BA1CC8EAFB}"/>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D216FACD-5085-496B-9818-108DD622B5F8}"/>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1621639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7">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Jørgen Jacobsen</a:t>
            </a:r>
          </a:p>
        </p:txBody>
      </p:sp>
      <p:sp>
        <p:nvSpPr>
          <p:cNvPr id="9" name="Title 1">
            <a:extLst>
              <a:ext uri="{FF2B5EF4-FFF2-40B4-BE49-F238E27FC236}">
                <a16:creationId xmlns:a16="http://schemas.microsoft.com/office/drawing/2014/main" id="{E89F7742-58DE-4308-B908-4F6D4B024F9A}"/>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5302E3D9-DA4D-44CB-AA37-4A34791A6B14}"/>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1E553078-2DBC-486A-BE6B-8C377ABEA3B2}"/>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02BC2B42-F059-4F55-BF0B-5798ACB3727E}"/>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2852716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8">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76" b="1"/>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709738"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Kim Abel, </a:t>
            </a:r>
            <a:r>
              <a:rPr lang="nb-NO" sz="700" dirty="0">
                <a:solidFill>
                  <a:schemeClr val="bg1"/>
                </a:solidFill>
                <a:hlinkClick r:id="rId4">
                  <a:extLst>
                    <a:ext uri="{A12FA001-AC4F-418D-AE19-62706E023703}">
                      <ahyp:hlinkClr xmlns:ahyp="http://schemas.microsoft.com/office/drawing/2018/hyperlinkcolor" val="tx"/>
                    </a:ext>
                  </a:extLst>
                </a:hlinkClick>
              </a:rPr>
              <a:t>naturarkivet.no</a:t>
            </a:r>
            <a:endParaRPr lang="nb-NO" sz="700" dirty="0">
              <a:solidFill>
                <a:schemeClr val="bg1"/>
              </a:solidFill>
            </a:endParaRPr>
          </a:p>
        </p:txBody>
      </p:sp>
      <p:sp>
        <p:nvSpPr>
          <p:cNvPr id="9" name="Title 1">
            <a:extLst>
              <a:ext uri="{FF2B5EF4-FFF2-40B4-BE49-F238E27FC236}">
                <a16:creationId xmlns:a16="http://schemas.microsoft.com/office/drawing/2014/main" id="{FA1EBF2C-7B92-4634-BF5D-4A11E850921D}"/>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D7F6C5B0-7E93-47CA-A675-B3FE2B5F1CF5}"/>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3CD87BC9-4E73-4C31-89A5-F508C80062DD}"/>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6CA4AA5B-9D00-41A3-B6B7-0E0DD168B844}"/>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3707293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BFE55D14-FD33-4210-A182-039EC8403096}"/>
              </a:ext>
            </a:extLst>
          </p:cNvPr>
          <p:cNvPicPr>
            <a:picLocks noChangeAspect="1"/>
          </p:cNvPicPr>
          <p:nvPr userDrawn="1"/>
        </p:nvPicPr>
        <p:blipFill>
          <a:blip r:embed="rId27"/>
          <a:stretch>
            <a:fillRect/>
          </a:stretch>
        </p:blipFill>
        <p:spPr>
          <a:xfrm>
            <a:off x="367317" y="6216177"/>
            <a:ext cx="11449790" cy="397250"/>
          </a:xfrm>
          <a:prstGeom prst="rect">
            <a:avLst/>
          </a:prstGeom>
        </p:spPr>
      </p:pic>
      <p:pic>
        <p:nvPicPr>
          <p:cNvPr id="17" name="Bilde 16">
            <a:extLst>
              <a:ext uri="{FF2B5EF4-FFF2-40B4-BE49-F238E27FC236}">
                <a16:creationId xmlns:a16="http://schemas.microsoft.com/office/drawing/2014/main" id="{1BE53846-E1DA-49F9-AB4E-14DE055269AE}"/>
              </a:ext>
            </a:extLst>
          </p:cNvPr>
          <p:cNvPicPr>
            <a:picLocks noChangeAspect="1"/>
          </p:cNvPicPr>
          <p:nvPr userDrawn="1"/>
        </p:nvPicPr>
        <p:blipFill>
          <a:blip r:embed="rId28"/>
          <a:stretch>
            <a:fillRect/>
          </a:stretch>
        </p:blipFill>
        <p:spPr>
          <a:xfrm>
            <a:off x="11235599" y="417653"/>
            <a:ext cx="540105" cy="547249"/>
          </a:xfrm>
          <a:prstGeom prst="rect">
            <a:avLst/>
          </a:prstGeom>
        </p:spPr>
      </p:pic>
      <p:sp>
        <p:nvSpPr>
          <p:cNvPr id="2" name="Title Placeholder 1"/>
          <p:cNvSpPr>
            <a:spLocks noGrp="1"/>
          </p:cNvSpPr>
          <p:nvPr>
            <p:ph type="title"/>
          </p:nvPr>
        </p:nvSpPr>
        <p:spPr>
          <a:xfrm>
            <a:off x="1638526" y="1203491"/>
            <a:ext cx="9294577" cy="1126462"/>
          </a:xfrm>
          <a:prstGeom prst="rect">
            <a:avLst/>
          </a:prstGeom>
        </p:spPr>
        <p:txBody>
          <a:bodyPr vert="horz" lIns="0" tIns="0" rIns="0" bIns="0" rtlCol="0" anchor="t" anchorCtr="0">
            <a:noAutofit/>
          </a:bodyPr>
          <a:lstStyle/>
          <a:p>
            <a:r>
              <a:rPr lang="nb-NO" dirty="0"/>
              <a:t>Klikk for å redigere tittelstil</a:t>
            </a:r>
            <a:endParaRPr lang="en-US" dirty="0"/>
          </a:p>
        </p:txBody>
      </p:sp>
      <p:sp>
        <p:nvSpPr>
          <p:cNvPr id="3" name="Text Placeholder 2"/>
          <p:cNvSpPr>
            <a:spLocks noGrp="1"/>
          </p:cNvSpPr>
          <p:nvPr>
            <p:ph type="body" idx="1"/>
          </p:nvPr>
        </p:nvSpPr>
        <p:spPr>
          <a:xfrm>
            <a:off x="1638526" y="2897544"/>
            <a:ext cx="9294577" cy="3084151"/>
          </a:xfrm>
          <a:prstGeom prst="rect">
            <a:avLst/>
          </a:prstGeom>
        </p:spPr>
        <p:txBody>
          <a:bodyPr vert="horz" lIns="0" tIns="0" rIns="0" bIns="0" rtlCol="0" anchor="t" anchorCtr="0">
            <a:no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369119" y="6382595"/>
            <a:ext cx="1017267" cy="230833"/>
          </a:xfrm>
          <a:prstGeom prst="rect">
            <a:avLst/>
          </a:prstGeom>
        </p:spPr>
        <p:txBody>
          <a:bodyPr vert="horz" wrap="square" lIns="0" tIns="0" rIns="0" bIns="0" rtlCol="0" anchor="t" anchorCtr="0">
            <a:noAutofit/>
          </a:bodyPr>
          <a:lstStyle>
            <a:lvl1pPr algn="l">
              <a:lnSpc>
                <a:spcPct val="100000"/>
              </a:lnSpc>
              <a:spcBef>
                <a:spcPts val="0"/>
              </a:spcBef>
              <a:defRPr sz="1500" spc="40" baseline="0">
                <a:solidFill>
                  <a:schemeClr val="accent1"/>
                </a:solidFill>
                <a:latin typeface="+mj-lt"/>
              </a:defRPr>
            </a:lvl1pPr>
          </a:lstStyle>
          <a:p>
            <a:fld id="{CB021800-176C-40DF-9730-6B8AC338DCF9}" type="datetime1">
              <a:rPr lang="nb-NO" smtClean="0"/>
              <a:t>12.05.2021</a:t>
            </a:fld>
            <a:endParaRPr lang="nb-NO" dirty="0"/>
          </a:p>
        </p:txBody>
      </p:sp>
      <p:sp>
        <p:nvSpPr>
          <p:cNvPr id="5" name="Footer Placeholder 4"/>
          <p:cNvSpPr>
            <a:spLocks noGrp="1"/>
          </p:cNvSpPr>
          <p:nvPr>
            <p:ph type="ftr" sz="quarter" idx="3"/>
          </p:nvPr>
        </p:nvSpPr>
        <p:spPr>
          <a:xfrm>
            <a:off x="2090466" y="6382595"/>
            <a:ext cx="4545142" cy="230833"/>
          </a:xfrm>
          <a:prstGeom prst="rect">
            <a:avLst/>
          </a:prstGeom>
        </p:spPr>
        <p:txBody>
          <a:bodyPr vert="horz" lIns="0" tIns="0" rIns="0" bIns="0" rtlCol="0" anchor="t" anchorCtr="0">
            <a:noAutofit/>
          </a:bodyPr>
          <a:lstStyle>
            <a:lvl1pPr algn="l">
              <a:lnSpc>
                <a:spcPct val="100000"/>
              </a:lnSpc>
              <a:spcBef>
                <a:spcPts val="0"/>
              </a:spcBef>
              <a:defRPr sz="1500" spc="40" baseline="0">
                <a:solidFill>
                  <a:schemeClr val="accent1"/>
                </a:solidFill>
                <a:latin typeface="+mj-lt"/>
              </a:defRPr>
            </a:lvl1pPr>
          </a:lstStyle>
          <a:p>
            <a:endParaRPr lang="nb-NO" dirty="0"/>
          </a:p>
        </p:txBody>
      </p:sp>
      <p:sp>
        <p:nvSpPr>
          <p:cNvPr id="6" name="Slide Number Placeholder 5"/>
          <p:cNvSpPr>
            <a:spLocks noGrp="1"/>
          </p:cNvSpPr>
          <p:nvPr>
            <p:ph type="sldNum" sz="quarter" idx="4"/>
          </p:nvPr>
        </p:nvSpPr>
        <p:spPr>
          <a:xfrm>
            <a:off x="8934728" y="6382595"/>
            <a:ext cx="583706" cy="230833"/>
          </a:xfrm>
          <a:prstGeom prst="rect">
            <a:avLst/>
          </a:prstGeom>
        </p:spPr>
        <p:txBody>
          <a:bodyPr vert="horz" wrap="square" lIns="0" tIns="0" rIns="0" bIns="0" rtlCol="0" anchor="t" anchorCtr="0">
            <a:noAutofit/>
          </a:bodyPr>
          <a:lstStyle>
            <a:lvl1pPr algn="r">
              <a:lnSpc>
                <a:spcPct val="100000"/>
              </a:lnSpc>
              <a:spcBef>
                <a:spcPts val="0"/>
              </a:spcBef>
              <a:defRPr sz="1500" spc="40" baseline="0">
                <a:solidFill>
                  <a:schemeClr val="accent1"/>
                </a:solidFill>
                <a:latin typeface="+mj-lt"/>
              </a:defRPr>
            </a:lvl1pPr>
          </a:lstStyle>
          <a:p>
            <a:fld id="{6EE66BF0-08DA-48A3-94C3-7F6DF7B061C6}" type="slidenum">
              <a:rPr lang="nb-NO" smtClean="0"/>
              <a:pPr/>
              <a:t>‹#›</a:t>
            </a:fld>
            <a:endParaRPr lang="nb-NO" dirty="0"/>
          </a:p>
        </p:txBody>
      </p:sp>
    </p:spTree>
    <p:extLst>
      <p:ext uri="{BB962C8B-B14F-4D97-AF65-F5344CB8AC3E}">
        <p14:creationId xmlns:p14="http://schemas.microsoft.com/office/powerpoint/2010/main" val="1598226749"/>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 id="2147483687" r:id="rId4"/>
    <p:sldLayoutId id="214748369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63" r:id="rId15"/>
    <p:sldLayoutId id="2147483681" r:id="rId16"/>
    <p:sldLayoutId id="2147483674" r:id="rId17"/>
    <p:sldLayoutId id="2147483675" r:id="rId18"/>
    <p:sldLayoutId id="2147483662" r:id="rId19"/>
    <p:sldLayoutId id="2147483664" r:id="rId20"/>
    <p:sldLayoutId id="2147483676" r:id="rId21"/>
    <p:sldLayoutId id="2147483683" r:id="rId22"/>
    <p:sldLayoutId id="2147483678" r:id="rId23"/>
    <p:sldLayoutId id="2147483679" r:id="rId24"/>
    <p:sldLayoutId id="2147483680" r:id="rId25"/>
  </p:sldLayoutIdLst>
  <p:hf hdr="0"/>
  <p:txStyles>
    <p:titleStyle>
      <a:lvl1pPr algn="l" defTabSz="914217" rtl="0" eaLnBrk="1" latinLnBrk="0" hangingPunct="1">
        <a:lnSpc>
          <a:spcPct val="100000"/>
        </a:lnSpc>
        <a:spcBef>
          <a:spcPts val="0"/>
        </a:spcBef>
        <a:buNone/>
        <a:defRPr sz="3660" b="1" kern="1200">
          <a:solidFill>
            <a:schemeClr val="accent1"/>
          </a:solidFill>
          <a:latin typeface="+mj-lt"/>
          <a:ea typeface="+mj-ea"/>
          <a:cs typeface="+mj-cs"/>
        </a:defRPr>
      </a:lvl1pPr>
    </p:titleStyle>
    <p:bodyStyle>
      <a:lvl1pPr marL="228555"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0B3F8E-E07F-410B-B0D3-02158EA2C1D7}"/>
              </a:ext>
            </a:extLst>
          </p:cNvPr>
          <p:cNvSpPr>
            <a:spLocks noGrp="1"/>
          </p:cNvSpPr>
          <p:nvPr>
            <p:ph type="ctrTitle"/>
          </p:nvPr>
        </p:nvSpPr>
        <p:spPr/>
        <p:txBody>
          <a:bodyPr/>
          <a:lstStyle/>
          <a:p>
            <a:r>
              <a:rPr lang="nb-NO" dirty="0"/>
              <a:t>Klagesaker om snøskuterkjøring for funksjonshemmede</a:t>
            </a:r>
          </a:p>
        </p:txBody>
      </p:sp>
      <p:sp>
        <p:nvSpPr>
          <p:cNvPr id="3" name="Undertittel 2">
            <a:extLst>
              <a:ext uri="{FF2B5EF4-FFF2-40B4-BE49-F238E27FC236}">
                <a16:creationId xmlns:a16="http://schemas.microsoft.com/office/drawing/2014/main" id="{BF0813CD-D687-47EE-984C-0D74ED5150D9}"/>
              </a:ext>
            </a:extLst>
          </p:cNvPr>
          <p:cNvSpPr>
            <a:spLocks noGrp="1"/>
          </p:cNvSpPr>
          <p:nvPr>
            <p:ph type="subTitle" idx="1"/>
          </p:nvPr>
        </p:nvSpPr>
        <p:spPr>
          <a:xfrm>
            <a:off x="2127182" y="3554104"/>
            <a:ext cx="8827509" cy="777263"/>
          </a:xfrm>
        </p:spPr>
        <p:txBody>
          <a:bodyPr/>
          <a:lstStyle/>
          <a:p>
            <a:r>
              <a:rPr lang="nb-NO" dirty="0"/>
              <a:t>Forskrift for bruk av motorkjøretøyer i utmark og på islagte vassdrag § 5 bokstav b</a:t>
            </a:r>
          </a:p>
        </p:txBody>
      </p:sp>
      <p:sp>
        <p:nvSpPr>
          <p:cNvPr id="4" name="Plassholder for tekst 3">
            <a:extLst>
              <a:ext uri="{FF2B5EF4-FFF2-40B4-BE49-F238E27FC236}">
                <a16:creationId xmlns:a16="http://schemas.microsoft.com/office/drawing/2014/main" id="{117D6E8E-C6CD-4EBF-916E-8013FE54E7FD}"/>
              </a:ext>
            </a:extLst>
          </p:cNvPr>
          <p:cNvSpPr>
            <a:spLocks noGrp="1"/>
          </p:cNvSpPr>
          <p:nvPr>
            <p:ph type="body" sz="quarter" idx="10"/>
          </p:nvPr>
        </p:nvSpPr>
        <p:spPr/>
        <p:txBody>
          <a:bodyPr/>
          <a:lstStyle/>
          <a:p>
            <a:r>
              <a:rPr lang="nb-NO" dirty="0"/>
              <a:t>Pål Foss Digre</a:t>
            </a:r>
          </a:p>
        </p:txBody>
      </p:sp>
      <p:sp>
        <p:nvSpPr>
          <p:cNvPr id="5" name="Plassholder for tekst 4">
            <a:extLst>
              <a:ext uri="{FF2B5EF4-FFF2-40B4-BE49-F238E27FC236}">
                <a16:creationId xmlns:a16="http://schemas.microsoft.com/office/drawing/2014/main" id="{3D447F1A-B625-4438-8730-71E7644E95E9}"/>
              </a:ext>
            </a:extLst>
          </p:cNvPr>
          <p:cNvSpPr>
            <a:spLocks noGrp="1"/>
          </p:cNvSpPr>
          <p:nvPr>
            <p:ph type="body" sz="quarter" idx="11"/>
          </p:nvPr>
        </p:nvSpPr>
        <p:spPr/>
        <p:txBody>
          <a:bodyPr/>
          <a:lstStyle/>
          <a:p>
            <a:r>
              <a:rPr lang="nb-NO" dirty="0"/>
              <a:t>Miljødirektoratet</a:t>
            </a:r>
          </a:p>
        </p:txBody>
      </p:sp>
    </p:spTree>
    <p:extLst>
      <p:ext uri="{BB962C8B-B14F-4D97-AF65-F5344CB8AC3E}">
        <p14:creationId xmlns:p14="http://schemas.microsoft.com/office/powerpoint/2010/main" val="333882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B54BE9-9B1A-4609-941A-AC26EC00B5B1}"/>
              </a:ext>
            </a:extLst>
          </p:cNvPr>
          <p:cNvSpPr>
            <a:spLocks noGrp="1"/>
          </p:cNvSpPr>
          <p:nvPr>
            <p:ph type="title"/>
          </p:nvPr>
        </p:nvSpPr>
        <p:spPr/>
        <p:txBody>
          <a:bodyPr/>
          <a:lstStyle/>
          <a:p>
            <a:r>
              <a:rPr lang="nb-NO" dirty="0"/>
              <a:t>Tolkning - resultat</a:t>
            </a:r>
          </a:p>
        </p:txBody>
      </p:sp>
      <p:sp>
        <p:nvSpPr>
          <p:cNvPr id="3" name="Plassholder for innhold 2">
            <a:extLst>
              <a:ext uri="{FF2B5EF4-FFF2-40B4-BE49-F238E27FC236}">
                <a16:creationId xmlns:a16="http://schemas.microsoft.com/office/drawing/2014/main" id="{AA3794FA-B53D-4584-AE8D-4C530BA4ACE2}"/>
              </a:ext>
            </a:extLst>
          </p:cNvPr>
          <p:cNvSpPr>
            <a:spLocks noGrp="1"/>
          </p:cNvSpPr>
          <p:nvPr>
            <p:ph idx="1"/>
          </p:nvPr>
        </p:nvSpPr>
        <p:spPr/>
        <p:txBody>
          <a:bodyPr/>
          <a:lstStyle/>
          <a:p>
            <a:r>
              <a:rPr lang="nb-NO" sz="2400" dirty="0"/>
              <a:t>Bestemmelsen dekker mange ulike situasjoner </a:t>
            </a:r>
          </a:p>
          <a:p>
            <a:pPr lvl="1"/>
            <a:r>
              <a:rPr lang="nb-NO" sz="2400" dirty="0"/>
              <a:t>vanskelig å gi generelt svar hva «funksjonshemmet» </a:t>
            </a:r>
          </a:p>
          <a:p>
            <a:pPr lvl="1"/>
            <a:r>
              <a:rPr lang="nb-NO" sz="2400" dirty="0"/>
              <a:t>må avgjøres konkret i hver enkelt sak</a:t>
            </a:r>
          </a:p>
          <a:p>
            <a:r>
              <a:rPr lang="nb-NO" sz="2400" dirty="0"/>
              <a:t>Vurderingstema:</a:t>
            </a:r>
          </a:p>
          <a:p>
            <a:pPr lvl="1"/>
            <a:r>
              <a:rPr lang="nb-NO" sz="2400" dirty="0"/>
              <a:t>Hvor mye avviker bevegelsesevnen seg fra bevegelsesevnen til en «frisk» person? («Reelt behov»)</a:t>
            </a:r>
          </a:p>
          <a:p>
            <a:pPr lvl="1"/>
            <a:r>
              <a:rPr lang="nb-NO" sz="2400" dirty="0"/>
              <a:t>Hva er konsekvensen hvis alle med samme problem får kjøre?</a:t>
            </a:r>
          </a:p>
          <a:p>
            <a:endParaRPr lang="nb-NO" sz="2400" dirty="0"/>
          </a:p>
        </p:txBody>
      </p:sp>
      <p:sp>
        <p:nvSpPr>
          <p:cNvPr id="4" name="Plassholder for dato 3">
            <a:extLst>
              <a:ext uri="{FF2B5EF4-FFF2-40B4-BE49-F238E27FC236}">
                <a16:creationId xmlns:a16="http://schemas.microsoft.com/office/drawing/2014/main" id="{1BAE9957-73DF-4D11-99B4-7FF49128C89B}"/>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803FCE15-6B6F-40F8-8BEA-5124D5DE4DCD}"/>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BA5FF9FF-E52B-4F06-AA41-B5F7D69A2E5E}"/>
              </a:ext>
            </a:extLst>
          </p:cNvPr>
          <p:cNvSpPr>
            <a:spLocks noGrp="1"/>
          </p:cNvSpPr>
          <p:nvPr>
            <p:ph type="sldNum" sz="quarter" idx="12"/>
          </p:nvPr>
        </p:nvSpPr>
        <p:spPr/>
        <p:txBody>
          <a:bodyPr/>
          <a:lstStyle/>
          <a:p>
            <a:fld id="{6EE66BF0-08DA-48A3-94C3-7F6DF7B061C6}" type="slidenum">
              <a:rPr lang="nb-NO" smtClean="0"/>
              <a:pPr/>
              <a:t>10</a:t>
            </a:fld>
            <a:endParaRPr lang="nb-NO" dirty="0"/>
          </a:p>
        </p:txBody>
      </p:sp>
    </p:spTree>
    <p:extLst>
      <p:ext uri="{BB962C8B-B14F-4D97-AF65-F5344CB8AC3E}">
        <p14:creationId xmlns:p14="http://schemas.microsoft.com/office/powerpoint/2010/main" val="205759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663B5F-7C7C-4A25-BB5D-D4651CC4F8F6}"/>
              </a:ext>
            </a:extLst>
          </p:cNvPr>
          <p:cNvSpPr>
            <a:spLocks noGrp="1"/>
          </p:cNvSpPr>
          <p:nvPr>
            <p:ph type="title"/>
          </p:nvPr>
        </p:nvSpPr>
        <p:spPr/>
        <p:txBody>
          <a:bodyPr/>
          <a:lstStyle/>
          <a:p>
            <a:r>
              <a:rPr lang="nb-NO" dirty="0"/>
              <a:t>Bevisvurdering</a:t>
            </a:r>
          </a:p>
        </p:txBody>
      </p:sp>
      <p:sp>
        <p:nvSpPr>
          <p:cNvPr id="3" name="Plassholder for innhold 2">
            <a:extLst>
              <a:ext uri="{FF2B5EF4-FFF2-40B4-BE49-F238E27FC236}">
                <a16:creationId xmlns:a16="http://schemas.microsoft.com/office/drawing/2014/main" id="{8F624CE9-CACB-41DA-BF94-A91F4C2E3F8E}"/>
              </a:ext>
            </a:extLst>
          </p:cNvPr>
          <p:cNvSpPr>
            <a:spLocks noGrp="1"/>
          </p:cNvSpPr>
          <p:nvPr>
            <p:ph idx="1"/>
          </p:nvPr>
        </p:nvSpPr>
        <p:spPr/>
        <p:txBody>
          <a:bodyPr/>
          <a:lstStyle/>
          <a:p>
            <a:r>
              <a:rPr lang="nb-NO" dirty="0"/>
              <a:t>Basert på legeerklæringa</a:t>
            </a:r>
          </a:p>
          <a:p>
            <a:pPr lvl="1"/>
            <a:r>
              <a:rPr lang="nb-NO" dirty="0"/>
              <a:t>Diagnose: epilepsi og «</a:t>
            </a:r>
            <a:r>
              <a:rPr lang="nb-NO" dirty="0" err="1"/>
              <a:t>sequele</a:t>
            </a:r>
            <a:r>
              <a:rPr lang="nb-NO" dirty="0"/>
              <a:t> etter op. prolaps i ryggen» (= vondt i ryggen etter prolapsoperasjon)</a:t>
            </a:r>
          </a:p>
          <a:p>
            <a:pPr lvl="1"/>
            <a:r>
              <a:rPr lang="nb-NO" dirty="0"/>
              <a:t>Nærmere beskrivelse av hvordan diagnosen påvirket mulighetene til å gå på ski</a:t>
            </a:r>
          </a:p>
          <a:p>
            <a:pPr lvl="2"/>
            <a:r>
              <a:rPr lang="nb-NO" dirty="0"/>
              <a:t>Legeerklæringene ikke helt klar om årsakssammenhengen eller nøyaktig hva som begrensa muligheten til skiturer</a:t>
            </a:r>
          </a:p>
          <a:p>
            <a:pPr lvl="1"/>
            <a:r>
              <a:rPr lang="nb-NO" dirty="0"/>
              <a:t>Begge kunne gå korte turer på ski</a:t>
            </a:r>
          </a:p>
        </p:txBody>
      </p:sp>
      <p:sp>
        <p:nvSpPr>
          <p:cNvPr id="4" name="Plassholder for dato 3">
            <a:extLst>
              <a:ext uri="{FF2B5EF4-FFF2-40B4-BE49-F238E27FC236}">
                <a16:creationId xmlns:a16="http://schemas.microsoft.com/office/drawing/2014/main" id="{9B85C708-EDB3-409F-A0AB-32809AAB6422}"/>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92A14F8A-2A63-4F8B-AF1C-02F399E09871}"/>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8B877502-6C9A-4160-B763-FD6388EBCE30}"/>
              </a:ext>
            </a:extLst>
          </p:cNvPr>
          <p:cNvSpPr>
            <a:spLocks noGrp="1"/>
          </p:cNvSpPr>
          <p:nvPr>
            <p:ph type="sldNum" sz="quarter" idx="12"/>
          </p:nvPr>
        </p:nvSpPr>
        <p:spPr/>
        <p:txBody>
          <a:bodyPr/>
          <a:lstStyle/>
          <a:p>
            <a:fld id="{6EE66BF0-08DA-48A3-94C3-7F6DF7B061C6}" type="slidenum">
              <a:rPr lang="nb-NO" smtClean="0"/>
              <a:pPr/>
              <a:t>11</a:t>
            </a:fld>
            <a:endParaRPr lang="nb-NO" dirty="0"/>
          </a:p>
        </p:txBody>
      </p:sp>
    </p:spTree>
    <p:extLst>
      <p:ext uri="{BB962C8B-B14F-4D97-AF65-F5344CB8AC3E}">
        <p14:creationId xmlns:p14="http://schemas.microsoft.com/office/powerpoint/2010/main" val="291574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CB496C-36FA-48FC-BEFD-BFD20224AD7A}"/>
              </a:ext>
            </a:extLst>
          </p:cNvPr>
          <p:cNvSpPr>
            <a:spLocks noGrp="1"/>
          </p:cNvSpPr>
          <p:nvPr>
            <p:ph type="title"/>
          </p:nvPr>
        </p:nvSpPr>
        <p:spPr/>
        <p:txBody>
          <a:bodyPr/>
          <a:lstStyle/>
          <a:p>
            <a:r>
              <a:rPr lang="nb-NO" dirty="0"/>
              <a:t>Det har ingen betydning at legen har brukt ordet «funksjonshemmet»</a:t>
            </a:r>
          </a:p>
        </p:txBody>
      </p:sp>
      <p:sp>
        <p:nvSpPr>
          <p:cNvPr id="3" name="Plassholder for innhold 2">
            <a:extLst>
              <a:ext uri="{FF2B5EF4-FFF2-40B4-BE49-F238E27FC236}">
                <a16:creationId xmlns:a16="http://schemas.microsoft.com/office/drawing/2014/main" id="{BE8AC888-AB62-4D3F-8680-E2E004AF0DD5}"/>
              </a:ext>
            </a:extLst>
          </p:cNvPr>
          <p:cNvSpPr>
            <a:spLocks noGrp="1"/>
          </p:cNvSpPr>
          <p:nvPr>
            <p:ph idx="1"/>
          </p:nvPr>
        </p:nvSpPr>
        <p:spPr/>
        <p:txBody>
          <a:bodyPr/>
          <a:lstStyle/>
          <a:p>
            <a:endParaRPr lang="nb-NO" dirty="0"/>
          </a:p>
        </p:txBody>
      </p:sp>
      <p:sp>
        <p:nvSpPr>
          <p:cNvPr id="4" name="Plassholder for dato 3">
            <a:extLst>
              <a:ext uri="{FF2B5EF4-FFF2-40B4-BE49-F238E27FC236}">
                <a16:creationId xmlns:a16="http://schemas.microsoft.com/office/drawing/2014/main" id="{5CC3D05B-44C8-43BF-B344-FBB988E847AB}"/>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21D1303C-2044-41B7-AB00-BE09069C28B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174BE9F-16F2-4D1F-B85B-AF390E145638}"/>
              </a:ext>
            </a:extLst>
          </p:cNvPr>
          <p:cNvSpPr>
            <a:spLocks noGrp="1"/>
          </p:cNvSpPr>
          <p:nvPr>
            <p:ph type="sldNum" sz="quarter" idx="12"/>
          </p:nvPr>
        </p:nvSpPr>
        <p:spPr/>
        <p:txBody>
          <a:bodyPr/>
          <a:lstStyle/>
          <a:p>
            <a:fld id="{6EE66BF0-08DA-48A3-94C3-7F6DF7B061C6}" type="slidenum">
              <a:rPr lang="nb-NO" smtClean="0"/>
              <a:pPr/>
              <a:t>12</a:t>
            </a:fld>
            <a:endParaRPr lang="nb-NO" dirty="0"/>
          </a:p>
        </p:txBody>
      </p:sp>
      <p:sp>
        <p:nvSpPr>
          <p:cNvPr id="7" name="Rektangel 6">
            <a:extLst>
              <a:ext uri="{FF2B5EF4-FFF2-40B4-BE49-F238E27FC236}">
                <a16:creationId xmlns:a16="http://schemas.microsoft.com/office/drawing/2014/main" id="{137AC8BB-62B9-4D68-85AE-06356FD7738E}"/>
              </a:ext>
            </a:extLst>
          </p:cNvPr>
          <p:cNvSpPr/>
          <p:nvPr/>
        </p:nvSpPr>
        <p:spPr>
          <a:xfrm>
            <a:off x="1905801" y="3207618"/>
            <a:ext cx="3195588" cy="12020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1800" dirty="0"/>
              <a:t>Hva betyr «funksjonshemmet» i forskriften? </a:t>
            </a:r>
          </a:p>
          <a:p>
            <a:pPr algn="ctr"/>
            <a:r>
              <a:rPr lang="nb-NO" sz="1800" dirty="0">
                <a:solidFill>
                  <a:srgbClr val="FF0000"/>
                </a:solidFill>
              </a:rPr>
              <a:t>Legen har ikke vurdert dette</a:t>
            </a:r>
          </a:p>
        </p:txBody>
      </p:sp>
      <p:sp>
        <p:nvSpPr>
          <p:cNvPr id="8" name="Rektangel 7">
            <a:extLst>
              <a:ext uri="{FF2B5EF4-FFF2-40B4-BE49-F238E27FC236}">
                <a16:creationId xmlns:a16="http://schemas.microsoft.com/office/drawing/2014/main" id="{4CB4B059-6C95-4ED3-8EC0-2C9F768882E5}"/>
              </a:ext>
            </a:extLst>
          </p:cNvPr>
          <p:cNvSpPr/>
          <p:nvPr/>
        </p:nvSpPr>
        <p:spPr>
          <a:xfrm>
            <a:off x="1905801" y="4504624"/>
            <a:ext cx="3195588" cy="134125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Hvilke medisinske problemer har søker, som gjør at hen vil kjøre snøskuter?</a:t>
            </a:r>
          </a:p>
          <a:p>
            <a:pPr algn="ctr"/>
            <a:endParaRPr lang="nb-NO" sz="1800" dirty="0">
              <a:solidFill>
                <a:srgbClr val="FF0000"/>
              </a:solidFill>
            </a:endParaRPr>
          </a:p>
        </p:txBody>
      </p:sp>
      <p:sp>
        <p:nvSpPr>
          <p:cNvPr id="9" name="Rektangel 8">
            <a:extLst>
              <a:ext uri="{FF2B5EF4-FFF2-40B4-BE49-F238E27FC236}">
                <a16:creationId xmlns:a16="http://schemas.microsoft.com/office/drawing/2014/main" id="{C769B713-E5E8-4698-9526-18A09BA3D849}"/>
              </a:ext>
            </a:extLst>
          </p:cNvPr>
          <p:cNvSpPr/>
          <p:nvPr/>
        </p:nvSpPr>
        <p:spPr>
          <a:xfrm>
            <a:off x="7090613" y="3821229"/>
            <a:ext cx="3462861" cy="183328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Gjør de medisinske problemene søker «funksjonshemmet» i forskriftens forstand?</a:t>
            </a:r>
          </a:p>
          <a:p>
            <a:pPr algn="ctr"/>
            <a:endParaRPr lang="nb-NO" sz="1800" dirty="0">
              <a:solidFill>
                <a:srgbClr val="FF0000"/>
              </a:solidFill>
            </a:endParaRPr>
          </a:p>
        </p:txBody>
      </p:sp>
      <p:cxnSp>
        <p:nvCxnSpPr>
          <p:cNvPr id="11" name="Rett pilkobling 10">
            <a:extLst>
              <a:ext uri="{FF2B5EF4-FFF2-40B4-BE49-F238E27FC236}">
                <a16:creationId xmlns:a16="http://schemas.microsoft.com/office/drawing/2014/main" id="{DEE212AB-67A6-4C5D-A0BF-C51448FFFFA2}"/>
              </a:ext>
            </a:extLst>
          </p:cNvPr>
          <p:cNvCxnSpPr/>
          <p:nvPr/>
        </p:nvCxnSpPr>
        <p:spPr>
          <a:xfrm>
            <a:off x="5274644" y="3696101"/>
            <a:ext cx="1491916" cy="702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7B21A686-A5AA-40EE-B140-BE399F507B61}"/>
              </a:ext>
            </a:extLst>
          </p:cNvPr>
          <p:cNvCxnSpPr/>
          <p:nvPr/>
        </p:nvCxnSpPr>
        <p:spPr>
          <a:xfrm flipV="1">
            <a:off x="5274644" y="4995512"/>
            <a:ext cx="1491916" cy="567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D7CF3B-4999-4505-A60E-226FDD6514AD}"/>
              </a:ext>
            </a:extLst>
          </p:cNvPr>
          <p:cNvSpPr>
            <a:spLocks noGrp="1"/>
          </p:cNvSpPr>
          <p:nvPr>
            <p:ph type="title"/>
          </p:nvPr>
        </p:nvSpPr>
        <p:spPr/>
        <p:txBody>
          <a:bodyPr/>
          <a:lstStyle/>
          <a:p>
            <a:r>
              <a:rPr lang="nb-NO" dirty="0"/>
              <a:t>Konkret vurdering</a:t>
            </a:r>
          </a:p>
        </p:txBody>
      </p:sp>
      <p:sp>
        <p:nvSpPr>
          <p:cNvPr id="3" name="Plassholder for innhold 2">
            <a:extLst>
              <a:ext uri="{FF2B5EF4-FFF2-40B4-BE49-F238E27FC236}">
                <a16:creationId xmlns:a16="http://schemas.microsoft.com/office/drawing/2014/main" id="{AF9E8294-5A72-4E12-BD7A-1897B63623F6}"/>
              </a:ext>
            </a:extLst>
          </p:cNvPr>
          <p:cNvSpPr>
            <a:spLocks noGrp="1"/>
          </p:cNvSpPr>
          <p:nvPr>
            <p:ph idx="1"/>
          </p:nvPr>
        </p:nvSpPr>
        <p:spPr/>
        <p:txBody>
          <a:bodyPr/>
          <a:lstStyle/>
          <a:p>
            <a:r>
              <a:rPr lang="nb-NO" sz="2800" dirty="0"/>
              <a:t>Kan gå korte turer på ski – ikke veldig sterkt behov</a:t>
            </a:r>
          </a:p>
          <a:p>
            <a:r>
              <a:rPr lang="nb-NO" sz="2800" dirty="0"/>
              <a:t>«Vanlig» problem – veldig mange kan kjøre, hvis vi  samme begrunnelse</a:t>
            </a:r>
          </a:p>
          <a:p>
            <a:endParaRPr lang="nb-NO" sz="2800" dirty="0"/>
          </a:p>
          <a:p>
            <a:r>
              <a:rPr lang="nb-NO" sz="2800" dirty="0"/>
              <a:t>Konklusjon: Ikke «funksjonshemmet» i § 5 bokstav c’s forstand. </a:t>
            </a:r>
          </a:p>
        </p:txBody>
      </p:sp>
      <p:sp>
        <p:nvSpPr>
          <p:cNvPr id="4" name="Plassholder for dato 3">
            <a:extLst>
              <a:ext uri="{FF2B5EF4-FFF2-40B4-BE49-F238E27FC236}">
                <a16:creationId xmlns:a16="http://schemas.microsoft.com/office/drawing/2014/main" id="{64F7D5B0-253B-47A3-ABBC-8F0613A9149F}"/>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BEEB7793-8513-4EC0-8244-E825DC11472A}"/>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BF91165E-9759-43FB-8920-887B73205672}"/>
              </a:ext>
            </a:extLst>
          </p:cNvPr>
          <p:cNvSpPr>
            <a:spLocks noGrp="1"/>
          </p:cNvSpPr>
          <p:nvPr>
            <p:ph type="sldNum" sz="quarter" idx="12"/>
          </p:nvPr>
        </p:nvSpPr>
        <p:spPr/>
        <p:txBody>
          <a:bodyPr/>
          <a:lstStyle/>
          <a:p>
            <a:fld id="{6EE66BF0-08DA-48A3-94C3-7F6DF7B061C6}" type="slidenum">
              <a:rPr lang="nb-NO" smtClean="0"/>
              <a:pPr/>
              <a:t>13</a:t>
            </a:fld>
            <a:endParaRPr lang="nb-NO" dirty="0"/>
          </a:p>
        </p:txBody>
      </p:sp>
    </p:spTree>
    <p:extLst>
      <p:ext uri="{BB962C8B-B14F-4D97-AF65-F5344CB8AC3E}">
        <p14:creationId xmlns:p14="http://schemas.microsoft.com/office/powerpoint/2010/main" val="160995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FB5D12-C283-4792-9307-496B8FAF28FE}"/>
              </a:ext>
            </a:extLst>
          </p:cNvPr>
          <p:cNvSpPr>
            <a:spLocks noGrp="1"/>
          </p:cNvSpPr>
          <p:nvPr>
            <p:ph type="title"/>
          </p:nvPr>
        </p:nvSpPr>
        <p:spPr/>
        <p:txBody>
          <a:bodyPr/>
          <a:lstStyle/>
          <a:p>
            <a:r>
              <a:rPr lang="nb-NO" dirty="0"/>
              <a:t>Et siste poeng:</a:t>
            </a:r>
          </a:p>
        </p:txBody>
      </p:sp>
      <p:sp>
        <p:nvSpPr>
          <p:cNvPr id="3" name="Plassholder for innhold 2">
            <a:extLst>
              <a:ext uri="{FF2B5EF4-FFF2-40B4-BE49-F238E27FC236}">
                <a16:creationId xmlns:a16="http://schemas.microsoft.com/office/drawing/2014/main" id="{ED047BC4-A866-4973-BD93-6C28BA3B549F}"/>
              </a:ext>
            </a:extLst>
          </p:cNvPr>
          <p:cNvSpPr>
            <a:spLocks noGrp="1"/>
          </p:cNvSpPr>
          <p:nvPr>
            <p:ph idx="1"/>
          </p:nvPr>
        </p:nvSpPr>
        <p:spPr/>
        <p:txBody>
          <a:bodyPr/>
          <a:lstStyle/>
          <a:p>
            <a:r>
              <a:rPr lang="nb-NO" dirty="0"/>
              <a:t>Funksjonsnedsettelser være «særlig grunn» (motorferdselloven § 6 – helikopter) eller være grunnlag et «særskilt behov» (forskriften § 6 – motor</a:t>
            </a:r>
            <a:r>
              <a:rPr lang="nb-NO" i="1" dirty="0"/>
              <a:t>kjøretøy</a:t>
            </a:r>
            <a:r>
              <a:rPr lang="nb-NO" dirty="0"/>
              <a:t>)</a:t>
            </a:r>
          </a:p>
          <a:p>
            <a:endParaRPr lang="nb-NO" dirty="0"/>
          </a:p>
          <a:p>
            <a:r>
              <a:rPr lang="nb-NO" dirty="0"/>
              <a:t>Kommunen kan ofte gi dispensasjon for å dekke konkrete transportbehov - selv om funksjonsnedsettelsen ikke innebærer at søker er «funksjonshemmet» etter § 5 bokstav b </a:t>
            </a:r>
          </a:p>
          <a:p>
            <a:endParaRPr lang="nb-NO" dirty="0"/>
          </a:p>
          <a:p>
            <a:endParaRPr lang="nb-NO" dirty="0"/>
          </a:p>
        </p:txBody>
      </p:sp>
      <p:sp>
        <p:nvSpPr>
          <p:cNvPr id="4" name="Plassholder for dato 3">
            <a:extLst>
              <a:ext uri="{FF2B5EF4-FFF2-40B4-BE49-F238E27FC236}">
                <a16:creationId xmlns:a16="http://schemas.microsoft.com/office/drawing/2014/main" id="{FD18E933-23E4-4963-9E64-7F61B011EE98}"/>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4663859F-DB8B-4A96-AF83-96C536DE7F9F}"/>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D595A01E-17E4-4B4C-94E6-4EB3E8E5A883}"/>
              </a:ext>
            </a:extLst>
          </p:cNvPr>
          <p:cNvSpPr>
            <a:spLocks noGrp="1"/>
          </p:cNvSpPr>
          <p:nvPr>
            <p:ph type="sldNum" sz="quarter" idx="12"/>
          </p:nvPr>
        </p:nvSpPr>
        <p:spPr/>
        <p:txBody>
          <a:bodyPr/>
          <a:lstStyle/>
          <a:p>
            <a:fld id="{6EE66BF0-08DA-48A3-94C3-7F6DF7B061C6}" type="slidenum">
              <a:rPr lang="nb-NO" smtClean="0"/>
              <a:pPr/>
              <a:t>14</a:t>
            </a:fld>
            <a:endParaRPr lang="nb-NO" dirty="0"/>
          </a:p>
        </p:txBody>
      </p:sp>
    </p:spTree>
    <p:extLst>
      <p:ext uri="{BB962C8B-B14F-4D97-AF65-F5344CB8AC3E}">
        <p14:creationId xmlns:p14="http://schemas.microsoft.com/office/powerpoint/2010/main" val="392474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E03BE4-D2C3-4E59-ACEF-6FE39D085B5E}"/>
              </a:ext>
            </a:extLst>
          </p:cNvPr>
          <p:cNvSpPr>
            <a:spLocks noGrp="1"/>
          </p:cNvSpPr>
          <p:nvPr>
            <p:ph type="title"/>
          </p:nvPr>
        </p:nvSpPr>
        <p:spPr/>
        <p:txBody>
          <a:bodyPr/>
          <a:lstStyle/>
          <a:p>
            <a:r>
              <a:rPr lang="nb-NO" dirty="0"/>
              <a:t>Bakgrunn</a:t>
            </a:r>
          </a:p>
        </p:txBody>
      </p:sp>
      <p:sp>
        <p:nvSpPr>
          <p:cNvPr id="3" name="Plassholder for innhold 2">
            <a:extLst>
              <a:ext uri="{FF2B5EF4-FFF2-40B4-BE49-F238E27FC236}">
                <a16:creationId xmlns:a16="http://schemas.microsoft.com/office/drawing/2014/main" id="{56EA5DE1-6FE2-4E64-8717-EBF2097F3D44}"/>
              </a:ext>
            </a:extLst>
          </p:cNvPr>
          <p:cNvSpPr>
            <a:spLocks noGrp="1"/>
          </p:cNvSpPr>
          <p:nvPr>
            <p:ph idx="1"/>
          </p:nvPr>
        </p:nvSpPr>
        <p:spPr/>
        <p:txBody>
          <a:bodyPr/>
          <a:lstStyle/>
          <a:p>
            <a:r>
              <a:rPr lang="nb-NO" sz="2400" dirty="0"/>
              <a:t>To personer hadde fått tillatelse til fri kjøring innafor en kommune etter § 5 bokstav b</a:t>
            </a:r>
          </a:p>
          <a:p>
            <a:r>
              <a:rPr lang="nb-NO" sz="2400" dirty="0"/>
              <a:t>Begge hadde lagt fram legeerklæring der legen sa de var «varig funksjonshemmet»</a:t>
            </a:r>
          </a:p>
          <a:p>
            <a:r>
              <a:rPr lang="nb-NO" sz="2400" dirty="0"/>
              <a:t>Kommunen ønsket ha en liberal praksis</a:t>
            </a:r>
          </a:p>
          <a:p>
            <a:r>
              <a:rPr lang="nb-NO" sz="2400" dirty="0"/>
              <a:t>Vedtaket opphevet av Statsforvalteren</a:t>
            </a:r>
          </a:p>
        </p:txBody>
      </p:sp>
      <p:sp>
        <p:nvSpPr>
          <p:cNvPr id="4" name="Plassholder for dato 3">
            <a:extLst>
              <a:ext uri="{FF2B5EF4-FFF2-40B4-BE49-F238E27FC236}">
                <a16:creationId xmlns:a16="http://schemas.microsoft.com/office/drawing/2014/main" id="{D2149551-6C75-4FE6-BCF6-380E3894A528}"/>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020F02A3-FD11-433D-90FB-DCA75514775D}"/>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EF9CB555-956C-412D-B52A-0894CC877EDB}"/>
              </a:ext>
            </a:extLst>
          </p:cNvPr>
          <p:cNvSpPr>
            <a:spLocks noGrp="1"/>
          </p:cNvSpPr>
          <p:nvPr>
            <p:ph type="sldNum" sz="quarter" idx="12"/>
          </p:nvPr>
        </p:nvSpPr>
        <p:spPr/>
        <p:txBody>
          <a:bodyPr/>
          <a:lstStyle/>
          <a:p>
            <a:fld id="{6EE66BF0-08DA-48A3-94C3-7F6DF7B061C6}" type="slidenum">
              <a:rPr lang="nb-NO" smtClean="0"/>
              <a:pPr/>
              <a:t>2</a:t>
            </a:fld>
            <a:endParaRPr lang="nb-NO" dirty="0"/>
          </a:p>
        </p:txBody>
      </p:sp>
    </p:spTree>
    <p:extLst>
      <p:ext uri="{BB962C8B-B14F-4D97-AF65-F5344CB8AC3E}">
        <p14:creationId xmlns:p14="http://schemas.microsoft.com/office/powerpoint/2010/main" val="345486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9C8EF9-D60F-4DFD-B6DD-7019F7515797}"/>
              </a:ext>
            </a:extLst>
          </p:cNvPr>
          <p:cNvSpPr>
            <a:spLocks noGrp="1"/>
          </p:cNvSpPr>
          <p:nvPr>
            <p:ph type="title"/>
          </p:nvPr>
        </p:nvSpPr>
        <p:spPr/>
        <p:txBody>
          <a:bodyPr/>
          <a:lstStyle/>
          <a:p>
            <a:r>
              <a:rPr lang="nb-NO" dirty="0"/>
              <a:t>Litt juridisk teori I:</a:t>
            </a:r>
            <a:br>
              <a:rPr lang="nb-NO" dirty="0"/>
            </a:br>
            <a:r>
              <a:rPr lang="nb-NO" dirty="0"/>
              <a:t>Rettsanvendelse vs. skjønn</a:t>
            </a:r>
          </a:p>
        </p:txBody>
      </p:sp>
      <p:sp>
        <p:nvSpPr>
          <p:cNvPr id="3" name="Plassholder for innhold 2">
            <a:extLst>
              <a:ext uri="{FF2B5EF4-FFF2-40B4-BE49-F238E27FC236}">
                <a16:creationId xmlns:a16="http://schemas.microsoft.com/office/drawing/2014/main" id="{A128AA3B-C0B3-4B81-AE20-2DEDF4B54DFF}"/>
              </a:ext>
            </a:extLst>
          </p:cNvPr>
          <p:cNvSpPr>
            <a:spLocks noGrp="1"/>
          </p:cNvSpPr>
          <p:nvPr>
            <p:ph idx="1"/>
          </p:nvPr>
        </p:nvSpPr>
        <p:spPr/>
        <p:txBody>
          <a:bodyPr/>
          <a:lstStyle/>
          <a:p>
            <a:endParaRPr lang="nb-NO" dirty="0"/>
          </a:p>
        </p:txBody>
      </p:sp>
      <p:sp>
        <p:nvSpPr>
          <p:cNvPr id="4" name="Plassholder for dato 3">
            <a:extLst>
              <a:ext uri="{FF2B5EF4-FFF2-40B4-BE49-F238E27FC236}">
                <a16:creationId xmlns:a16="http://schemas.microsoft.com/office/drawing/2014/main" id="{4F92F9D2-3A5C-4F4C-9054-6F0DD1246595}"/>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9EE74833-1B9A-4197-88C9-C53C605B1C79}"/>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550F4A54-64B2-4FFD-8D84-73E88DFFC953}"/>
              </a:ext>
            </a:extLst>
          </p:cNvPr>
          <p:cNvSpPr>
            <a:spLocks noGrp="1"/>
          </p:cNvSpPr>
          <p:nvPr>
            <p:ph type="sldNum" sz="quarter" idx="12"/>
          </p:nvPr>
        </p:nvSpPr>
        <p:spPr/>
        <p:txBody>
          <a:bodyPr/>
          <a:lstStyle/>
          <a:p>
            <a:fld id="{6EE66BF0-08DA-48A3-94C3-7F6DF7B061C6}" type="slidenum">
              <a:rPr lang="nb-NO" smtClean="0"/>
              <a:pPr/>
              <a:t>3</a:t>
            </a:fld>
            <a:endParaRPr lang="nb-NO" dirty="0"/>
          </a:p>
        </p:txBody>
      </p:sp>
      <p:sp>
        <p:nvSpPr>
          <p:cNvPr id="7" name="Rektangel 6">
            <a:extLst>
              <a:ext uri="{FF2B5EF4-FFF2-40B4-BE49-F238E27FC236}">
                <a16:creationId xmlns:a16="http://schemas.microsoft.com/office/drawing/2014/main" id="{CD0DB174-7311-4D69-B51B-3E72E3DADE1E}"/>
              </a:ext>
            </a:extLst>
          </p:cNvPr>
          <p:cNvSpPr/>
          <p:nvPr/>
        </p:nvSpPr>
        <p:spPr>
          <a:xfrm>
            <a:off x="2252312" y="3869356"/>
            <a:ext cx="3176336" cy="18865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a:t>Er søker «funksjonshemmet»?</a:t>
            </a:r>
          </a:p>
          <a:p>
            <a:pPr algn="ctr"/>
            <a:r>
              <a:rPr lang="nb-NO" sz="2400" dirty="0"/>
              <a:t>(Likt i hele Norge)</a:t>
            </a:r>
          </a:p>
        </p:txBody>
      </p:sp>
      <p:sp>
        <p:nvSpPr>
          <p:cNvPr id="8" name="Rektangel 7">
            <a:extLst>
              <a:ext uri="{FF2B5EF4-FFF2-40B4-BE49-F238E27FC236}">
                <a16:creationId xmlns:a16="http://schemas.microsoft.com/office/drawing/2014/main" id="{EDCF679C-09AE-4560-BE6D-D57CA492005D}"/>
              </a:ext>
            </a:extLst>
          </p:cNvPr>
          <p:cNvSpPr/>
          <p:nvPr/>
        </p:nvSpPr>
        <p:spPr>
          <a:xfrm>
            <a:off x="6914741" y="4629752"/>
            <a:ext cx="3282215" cy="112615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Ja: Hva vil vi gi tillatelse til?</a:t>
            </a:r>
          </a:p>
          <a:p>
            <a:pPr algn="ctr"/>
            <a:r>
              <a:rPr lang="nb-NO" sz="1800" dirty="0"/>
              <a:t>(Opp til kommunen å bestemme)</a:t>
            </a:r>
          </a:p>
        </p:txBody>
      </p:sp>
      <p:sp>
        <p:nvSpPr>
          <p:cNvPr id="13" name="Rektangel 12">
            <a:extLst>
              <a:ext uri="{FF2B5EF4-FFF2-40B4-BE49-F238E27FC236}">
                <a16:creationId xmlns:a16="http://schemas.microsoft.com/office/drawing/2014/main" id="{FBB4EFE7-B077-4741-9C32-59A2019AB491}"/>
              </a:ext>
            </a:extLst>
          </p:cNvPr>
          <p:cNvSpPr/>
          <p:nvPr/>
        </p:nvSpPr>
        <p:spPr>
          <a:xfrm>
            <a:off x="6914741" y="3429000"/>
            <a:ext cx="3282215" cy="9312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Nei: Avslag (likt i hele Norge)</a:t>
            </a:r>
          </a:p>
        </p:txBody>
      </p:sp>
      <p:cxnSp>
        <p:nvCxnSpPr>
          <p:cNvPr id="15" name="Rett pilkobling 14">
            <a:extLst>
              <a:ext uri="{FF2B5EF4-FFF2-40B4-BE49-F238E27FC236}">
                <a16:creationId xmlns:a16="http://schemas.microsoft.com/office/drawing/2014/main" id="{D2ED19B7-FD72-402A-BA49-9729AD7A6D06}"/>
              </a:ext>
            </a:extLst>
          </p:cNvPr>
          <p:cNvCxnSpPr/>
          <p:nvPr/>
        </p:nvCxnSpPr>
        <p:spPr>
          <a:xfrm flipV="1">
            <a:off x="5659655" y="4138863"/>
            <a:ext cx="1068404" cy="49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C38E0EE0-AD51-4154-8817-581D75178D68}"/>
              </a:ext>
            </a:extLst>
          </p:cNvPr>
          <p:cNvCxnSpPr/>
          <p:nvPr/>
        </p:nvCxnSpPr>
        <p:spPr>
          <a:xfrm>
            <a:off x="5592278" y="4976261"/>
            <a:ext cx="1135781" cy="19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38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9C8EF9-D60F-4DFD-B6DD-7019F7515797}"/>
              </a:ext>
            </a:extLst>
          </p:cNvPr>
          <p:cNvSpPr>
            <a:spLocks noGrp="1"/>
          </p:cNvSpPr>
          <p:nvPr>
            <p:ph type="title"/>
          </p:nvPr>
        </p:nvSpPr>
        <p:spPr/>
        <p:txBody>
          <a:bodyPr/>
          <a:lstStyle/>
          <a:p>
            <a:r>
              <a:rPr lang="nb-NO" dirty="0"/>
              <a:t>Temaet videre:</a:t>
            </a:r>
          </a:p>
        </p:txBody>
      </p:sp>
      <p:sp>
        <p:nvSpPr>
          <p:cNvPr id="3" name="Plassholder for innhold 2">
            <a:extLst>
              <a:ext uri="{FF2B5EF4-FFF2-40B4-BE49-F238E27FC236}">
                <a16:creationId xmlns:a16="http://schemas.microsoft.com/office/drawing/2014/main" id="{A128AA3B-C0B3-4B81-AE20-2DEDF4B54DFF}"/>
              </a:ext>
            </a:extLst>
          </p:cNvPr>
          <p:cNvSpPr>
            <a:spLocks noGrp="1"/>
          </p:cNvSpPr>
          <p:nvPr>
            <p:ph idx="1"/>
          </p:nvPr>
        </p:nvSpPr>
        <p:spPr/>
        <p:txBody>
          <a:bodyPr/>
          <a:lstStyle/>
          <a:p>
            <a:endParaRPr lang="nb-NO" dirty="0"/>
          </a:p>
        </p:txBody>
      </p:sp>
      <p:sp>
        <p:nvSpPr>
          <p:cNvPr id="4" name="Plassholder for dato 3">
            <a:extLst>
              <a:ext uri="{FF2B5EF4-FFF2-40B4-BE49-F238E27FC236}">
                <a16:creationId xmlns:a16="http://schemas.microsoft.com/office/drawing/2014/main" id="{4F92F9D2-3A5C-4F4C-9054-6F0DD1246595}"/>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9EE74833-1B9A-4197-88C9-C53C605B1C79}"/>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550F4A54-64B2-4FFD-8D84-73E88DFFC953}"/>
              </a:ext>
            </a:extLst>
          </p:cNvPr>
          <p:cNvSpPr>
            <a:spLocks noGrp="1"/>
          </p:cNvSpPr>
          <p:nvPr>
            <p:ph type="sldNum" sz="quarter" idx="12"/>
          </p:nvPr>
        </p:nvSpPr>
        <p:spPr/>
        <p:txBody>
          <a:bodyPr/>
          <a:lstStyle/>
          <a:p>
            <a:fld id="{6EE66BF0-08DA-48A3-94C3-7F6DF7B061C6}" type="slidenum">
              <a:rPr lang="nb-NO" smtClean="0"/>
              <a:pPr/>
              <a:t>4</a:t>
            </a:fld>
            <a:endParaRPr lang="nb-NO" dirty="0"/>
          </a:p>
        </p:txBody>
      </p:sp>
      <p:sp>
        <p:nvSpPr>
          <p:cNvPr id="7" name="Rektangel 6">
            <a:extLst>
              <a:ext uri="{FF2B5EF4-FFF2-40B4-BE49-F238E27FC236}">
                <a16:creationId xmlns:a16="http://schemas.microsoft.com/office/drawing/2014/main" id="{CD0DB174-7311-4D69-B51B-3E72E3DADE1E}"/>
              </a:ext>
            </a:extLst>
          </p:cNvPr>
          <p:cNvSpPr/>
          <p:nvPr/>
        </p:nvSpPr>
        <p:spPr>
          <a:xfrm>
            <a:off x="2252312" y="3869356"/>
            <a:ext cx="3176336" cy="1886550"/>
          </a:xfrm>
          <a:prstGeom prst="rect">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a:t>Er søker «funksjonshemmet»?</a:t>
            </a:r>
          </a:p>
        </p:txBody>
      </p:sp>
      <p:sp>
        <p:nvSpPr>
          <p:cNvPr id="8" name="Rektangel 7">
            <a:extLst>
              <a:ext uri="{FF2B5EF4-FFF2-40B4-BE49-F238E27FC236}">
                <a16:creationId xmlns:a16="http://schemas.microsoft.com/office/drawing/2014/main" id="{EDCF679C-09AE-4560-BE6D-D57CA492005D}"/>
              </a:ext>
            </a:extLst>
          </p:cNvPr>
          <p:cNvSpPr/>
          <p:nvPr/>
        </p:nvSpPr>
        <p:spPr>
          <a:xfrm>
            <a:off x="6914741" y="4629752"/>
            <a:ext cx="3282215" cy="112615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Ja: Hva vil vi gi tillatelse til?</a:t>
            </a:r>
          </a:p>
          <a:p>
            <a:pPr algn="ctr"/>
            <a:r>
              <a:rPr lang="nb-NO" sz="1800" dirty="0"/>
              <a:t>(Opp til kommunen å bestemme)</a:t>
            </a:r>
          </a:p>
        </p:txBody>
      </p:sp>
      <p:sp>
        <p:nvSpPr>
          <p:cNvPr id="13" name="Rektangel 12">
            <a:extLst>
              <a:ext uri="{FF2B5EF4-FFF2-40B4-BE49-F238E27FC236}">
                <a16:creationId xmlns:a16="http://schemas.microsoft.com/office/drawing/2014/main" id="{FBB4EFE7-B077-4741-9C32-59A2019AB491}"/>
              </a:ext>
            </a:extLst>
          </p:cNvPr>
          <p:cNvSpPr/>
          <p:nvPr/>
        </p:nvSpPr>
        <p:spPr>
          <a:xfrm>
            <a:off x="6914741" y="3429000"/>
            <a:ext cx="3282215" cy="9312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Nei: Avslag</a:t>
            </a:r>
          </a:p>
        </p:txBody>
      </p:sp>
      <p:cxnSp>
        <p:nvCxnSpPr>
          <p:cNvPr id="15" name="Rett pilkobling 14">
            <a:extLst>
              <a:ext uri="{FF2B5EF4-FFF2-40B4-BE49-F238E27FC236}">
                <a16:creationId xmlns:a16="http://schemas.microsoft.com/office/drawing/2014/main" id="{D2ED19B7-FD72-402A-BA49-9729AD7A6D06}"/>
              </a:ext>
            </a:extLst>
          </p:cNvPr>
          <p:cNvCxnSpPr/>
          <p:nvPr/>
        </p:nvCxnSpPr>
        <p:spPr>
          <a:xfrm flipV="1">
            <a:off x="5659655" y="4138863"/>
            <a:ext cx="1068404" cy="49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C38E0EE0-AD51-4154-8817-581D75178D68}"/>
              </a:ext>
            </a:extLst>
          </p:cNvPr>
          <p:cNvCxnSpPr/>
          <p:nvPr/>
        </p:nvCxnSpPr>
        <p:spPr>
          <a:xfrm>
            <a:off x="5592278" y="4976261"/>
            <a:ext cx="1135781" cy="19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4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CB496C-36FA-48FC-BEFD-BFD20224AD7A}"/>
              </a:ext>
            </a:extLst>
          </p:cNvPr>
          <p:cNvSpPr>
            <a:spLocks noGrp="1"/>
          </p:cNvSpPr>
          <p:nvPr>
            <p:ph type="title"/>
          </p:nvPr>
        </p:nvSpPr>
        <p:spPr/>
        <p:txBody>
          <a:bodyPr/>
          <a:lstStyle/>
          <a:p>
            <a:r>
              <a:rPr lang="nb-NO" dirty="0"/>
              <a:t>Litt </a:t>
            </a:r>
            <a:r>
              <a:rPr lang="nb-NO" dirty="0" err="1"/>
              <a:t>jurdisk</a:t>
            </a:r>
            <a:r>
              <a:rPr lang="nb-NO" dirty="0"/>
              <a:t> teori II:</a:t>
            </a:r>
            <a:br>
              <a:rPr lang="nb-NO" dirty="0"/>
            </a:br>
            <a:r>
              <a:rPr lang="nb-NO" dirty="0"/>
              <a:t>Hvordan løser vi et </a:t>
            </a:r>
            <a:r>
              <a:rPr lang="nb-NO" dirty="0" err="1"/>
              <a:t>rettspørsmål</a:t>
            </a:r>
            <a:r>
              <a:rPr lang="nb-NO" dirty="0"/>
              <a:t>?</a:t>
            </a:r>
          </a:p>
        </p:txBody>
      </p:sp>
      <p:sp>
        <p:nvSpPr>
          <p:cNvPr id="3" name="Plassholder for innhold 2">
            <a:extLst>
              <a:ext uri="{FF2B5EF4-FFF2-40B4-BE49-F238E27FC236}">
                <a16:creationId xmlns:a16="http://schemas.microsoft.com/office/drawing/2014/main" id="{BE8AC888-AB62-4D3F-8680-E2E004AF0DD5}"/>
              </a:ext>
            </a:extLst>
          </p:cNvPr>
          <p:cNvSpPr>
            <a:spLocks noGrp="1"/>
          </p:cNvSpPr>
          <p:nvPr>
            <p:ph idx="1"/>
          </p:nvPr>
        </p:nvSpPr>
        <p:spPr/>
        <p:txBody>
          <a:bodyPr/>
          <a:lstStyle/>
          <a:p>
            <a:endParaRPr lang="nb-NO" dirty="0"/>
          </a:p>
        </p:txBody>
      </p:sp>
      <p:sp>
        <p:nvSpPr>
          <p:cNvPr id="4" name="Plassholder for dato 3">
            <a:extLst>
              <a:ext uri="{FF2B5EF4-FFF2-40B4-BE49-F238E27FC236}">
                <a16:creationId xmlns:a16="http://schemas.microsoft.com/office/drawing/2014/main" id="{5CC3D05B-44C8-43BF-B344-FBB988E847AB}"/>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21D1303C-2044-41B7-AB00-BE09069C28B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174BE9F-16F2-4D1F-B85B-AF390E145638}"/>
              </a:ext>
            </a:extLst>
          </p:cNvPr>
          <p:cNvSpPr>
            <a:spLocks noGrp="1"/>
          </p:cNvSpPr>
          <p:nvPr>
            <p:ph type="sldNum" sz="quarter" idx="12"/>
          </p:nvPr>
        </p:nvSpPr>
        <p:spPr/>
        <p:txBody>
          <a:bodyPr/>
          <a:lstStyle/>
          <a:p>
            <a:fld id="{6EE66BF0-08DA-48A3-94C3-7F6DF7B061C6}" type="slidenum">
              <a:rPr lang="nb-NO" smtClean="0"/>
              <a:pPr/>
              <a:t>5</a:t>
            </a:fld>
            <a:endParaRPr lang="nb-NO" dirty="0"/>
          </a:p>
        </p:txBody>
      </p:sp>
      <p:sp>
        <p:nvSpPr>
          <p:cNvPr id="7" name="Rektangel 6">
            <a:extLst>
              <a:ext uri="{FF2B5EF4-FFF2-40B4-BE49-F238E27FC236}">
                <a16:creationId xmlns:a16="http://schemas.microsoft.com/office/drawing/2014/main" id="{137AC8BB-62B9-4D68-85AE-06356FD7738E}"/>
              </a:ext>
            </a:extLst>
          </p:cNvPr>
          <p:cNvSpPr/>
          <p:nvPr/>
        </p:nvSpPr>
        <p:spPr>
          <a:xfrm>
            <a:off x="2079056" y="3336377"/>
            <a:ext cx="3195588" cy="103533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1800" dirty="0"/>
              <a:t>Hva er egentlig vilkåret i forskriften? (generell rettsanvendelse/tolking)</a:t>
            </a:r>
          </a:p>
        </p:txBody>
      </p:sp>
      <p:sp>
        <p:nvSpPr>
          <p:cNvPr id="8" name="Rektangel 7">
            <a:extLst>
              <a:ext uri="{FF2B5EF4-FFF2-40B4-BE49-F238E27FC236}">
                <a16:creationId xmlns:a16="http://schemas.microsoft.com/office/drawing/2014/main" id="{4CB4B059-6C95-4ED3-8EC0-2C9F768882E5}"/>
              </a:ext>
            </a:extLst>
          </p:cNvPr>
          <p:cNvSpPr/>
          <p:nvPr/>
        </p:nvSpPr>
        <p:spPr>
          <a:xfrm>
            <a:off x="1905801" y="4810545"/>
            <a:ext cx="3195588" cy="103533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a:t>Hva er de relevante faktaene i saken? (bevisvurdering)</a:t>
            </a:r>
            <a:endParaRPr lang="nb-NO" sz="1800" dirty="0"/>
          </a:p>
        </p:txBody>
      </p:sp>
      <p:sp>
        <p:nvSpPr>
          <p:cNvPr id="9" name="Rektangel 8">
            <a:extLst>
              <a:ext uri="{FF2B5EF4-FFF2-40B4-BE49-F238E27FC236}">
                <a16:creationId xmlns:a16="http://schemas.microsoft.com/office/drawing/2014/main" id="{C769B713-E5E8-4698-9526-18A09BA3D849}"/>
              </a:ext>
            </a:extLst>
          </p:cNvPr>
          <p:cNvSpPr/>
          <p:nvPr/>
        </p:nvSpPr>
        <p:spPr>
          <a:xfrm>
            <a:off x="7090613" y="3821229"/>
            <a:ext cx="3462861" cy="183328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Er vilkårene i forskriften oppfylt i denne saken? </a:t>
            </a:r>
          </a:p>
          <a:p>
            <a:pPr algn="ctr"/>
            <a:r>
              <a:rPr lang="nb-NO" sz="1800" dirty="0"/>
              <a:t>(konkret rettsanvendelse/subsumsjon)</a:t>
            </a:r>
          </a:p>
        </p:txBody>
      </p:sp>
      <p:cxnSp>
        <p:nvCxnSpPr>
          <p:cNvPr id="11" name="Rett pilkobling 10">
            <a:extLst>
              <a:ext uri="{FF2B5EF4-FFF2-40B4-BE49-F238E27FC236}">
                <a16:creationId xmlns:a16="http://schemas.microsoft.com/office/drawing/2014/main" id="{DEE212AB-67A6-4C5D-A0BF-C51448FFFFA2}"/>
              </a:ext>
            </a:extLst>
          </p:cNvPr>
          <p:cNvCxnSpPr/>
          <p:nvPr/>
        </p:nvCxnSpPr>
        <p:spPr>
          <a:xfrm>
            <a:off x="5274644" y="3696101"/>
            <a:ext cx="1491916" cy="702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7B21A686-A5AA-40EE-B140-BE399F507B61}"/>
              </a:ext>
            </a:extLst>
          </p:cNvPr>
          <p:cNvCxnSpPr/>
          <p:nvPr/>
        </p:nvCxnSpPr>
        <p:spPr>
          <a:xfrm flipV="1">
            <a:off x="5274644" y="4995512"/>
            <a:ext cx="1491916" cy="567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65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CB496C-36FA-48FC-BEFD-BFD20224AD7A}"/>
              </a:ext>
            </a:extLst>
          </p:cNvPr>
          <p:cNvSpPr>
            <a:spLocks noGrp="1"/>
          </p:cNvSpPr>
          <p:nvPr>
            <p:ph type="title"/>
          </p:nvPr>
        </p:nvSpPr>
        <p:spPr/>
        <p:txBody>
          <a:bodyPr/>
          <a:lstStyle/>
          <a:p>
            <a:r>
              <a:rPr lang="nb-NO" dirty="0"/>
              <a:t>Oversatt til saker etter forskriften § 5 bokstav b:</a:t>
            </a:r>
          </a:p>
        </p:txBody>
      </p:sp>
      <p:sp>
        <p:nvSpPr>
          <p:cNvPr id="3" name="Plassholder for innhold 2">
            <a:extLst>
              <a:ext uri="{FF2B5EF4-FFF2-40B4-BE49-F238E27FC236}">
                <a16:creationId xmlns:a16="http://schemas.microsoft.com/office/drawing/2014/main" id="{BE8AC888-AB62-4D3F-8680-E2E004AF0DD5}"/>
              </a:ext>
            </a:extLst>
          </p:cNvPr>
          <p:cNvSpPr>
            <a:spLocks noGrp="1"/>
          </p:cNvSpPr>
          <p:nvPr>
            <p:ph idx="1"/>
          </p:nvPr>
        </p:nvSpPr>
        <p:spPr/>
        <p:txBody>
          <a:bodyPr/>
          <a:lstStyle/>
          <a:p>
            <a:endParaRPr lang="nb-NO" dirty="0"/>
          </a:p>
        </p:txBody>
      </p:sp>
      <p:sp>
        <p:nvSpPr>
          <p:cNvPr id="4" name="Plassholder for dato 3">
            <a:extLst>
              <a:ext uri="{FF2B5EF4-FFF2-40B4-BE49-F238E27FC236}">
                <a16:creationId xmlns:a16="http://schemas.microsoft.com/office/drawing/2014/main" id="{5CC3D05B-44C8-43BF-B344-FBB988E847AB}"/>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21D1303C-2044-41B7-AB00-BE09069C28B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174BE9F-16F2-4D1F-B85B-AF390E145638}"/>
              </a:ext>
            </a:extLst>
          </p:cNvPr>
          <p:cNvSpPr>
            <a:spLocks noGrp="1"/>
          </p:cNvSpPr>
          <p:nvPr>
            <p:ph type="sldNum" sz="quarter" idx="12"/>
          </p:nvPr>
        </p:nvSpPr>
        <p:spPr/>
        <p:txBody>
          <a:bodyPr/>
          <a:lstStyle/>
          <a:p>
            <a:fld id="{6EE66BF0-08DA-48A3-94C3-7F6DF7B061C6}" type="slidenum">
              <a:rPr lang="nb-NO" smtClean="0"/>
              <a:pPr/>
              <a:t>6</a:t>
            </a:fld>
            <a:endParaRPr lang="nb-NO" dirty="0"/>
          </a:p>
        </p:txBody>
      </p:sp>
      <p:sp>
        <p:nvSpPr>
          <p:cNvPr id="7" name="Rektangel 6">
            <a:extLst>
              <a:ext uri="{FF2B5EF4-FFF2-40B4-BE49-F238E27FC236}">
                <a16:creationId xmlns:a16="http://schemas.microsoft.com/office/drawing/2014/main" id="{137AC8BB-62B9-4D68-85AE-06356FD7738E}"/>
              </a:ext>
            </a:extLst>
          </p:cNvPr>
          <p:cNvSpPr/>
          <p:nvPr/>
        </p:nvSpPr>
        <p:spPr>
          <a:xfrm>
            <a:off x="1905801" y="3207618"/>
            <a:ext cx="3195588" cy="103533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1800" dirty="0"/>
              <a:t>Hva betyr «funksjonshemmet» i forskriften? </a:t>
            </a:r>
          </a:p>
        </p:txBody>
      </p:sp>
      <p:sp>
        <p:nvSpPr>
          <p:cNvPr id="8" name="Rektangel 7">
            <a:extLst>
              <a:ext uri="{FF2B5EF4-FFF2-40B4-BE49-F238E27FC236}">
                <a16:creationId xmlns:a16="http://schemas.microsoft.com/office/drawing/2014/main" id="{4CB4B059-6C95-4ED3-8EC0-2C9F768882E5}"/>
              </a:ext>
            </a:extLst>
          </p:cNvPr>
          <p:cNvSpPr/>
          <p:nvPr/>
        </p:nvSpPr>
        <p:spPr>
          <a:xfrm>
            <a:off x="1905801" y="4810545"/>
            <a:ext cx="3195588" cy="103533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Hvilken funksjonsnedsettelse har søker?</a:t>
            </a:r>
          </a:p>
        </p:txBody>
      </p:sp>
      <p:sp>
        <p:nvSpPr>
          <p:cNvPr id="9" name="Rektangel 8">
            <a:extLst>
              <a:ext uri="{FF2B5EF4-FFF2-40B4-BE49-F238E27FC236}">
                <a16:creationId xmlns:a16="http://schemas.microsoft.com/office/drawing/2014/main" id="{C769B713-E5E8-4698-9526-18A09BA3D849}"/>
              </a:ext>
            </a:extLst>
          </p:cNvPr>
          <p:cNvSpPr/>
          <p:nvPr/>
        </p:nvSpPr>
        <p:spPr>
          <a:xfrm>
            <a:off x="7090613" y="3821229"/>
            <a:ext cx="3462861" cy="183328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Gjør de medisinske problemene søker «funksjonshemmet» i forskriftens forstand?</a:t>
            </a:r>
          </a:p>
        </p:txBody>
      </p:sp>
      <p:cxnSp>
        <p:nvCxnSpPr>
          <p:cNvPr id="11" name="Rett pilkobling 10">
            <a:extLst>
              <a:ext uri="{FF2B5EF4-FFF2-40B4-BE49-F238E27FC236}">
                <a16:creationId xmlns:a16="http://schemas.microsoft.com/office/drawing/2014/main" id="{DEE212AB-67A6-4C5D-A0BF-C51448FFFFA2}"/>
              </a:ext>
            </a:extLst>
          </p:cNvPr>
          <p:cNvCxnSpPr/>
          <p:nvPr/>
        </p:nvCxnSpPr>
        <p:spPr>
          <a:xfrm>
            <a:off x="5274644" y="3696101"/>
            <a:ext cx="1491916" cy="702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7B21A686-A5AA-40EE-B140-BE399F507B61}"/>
              </a:ext>
            </a:extLst>
          </p:cNvPr>
          <p:cNvCxnSpPr/>
          <p:nvPr/>
        </p:nvCxnSpPr>
        <p:spPr>
          <a:xfrm flipV="1">
            <a:off x="5274644" y="4995512"/>
            <a:ext cx="1491916" cy="567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6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CB496C-36FA-48FC-BEFD-BFD20224AD7A}"/>
              </a:ext>
            </a:extLst>
          </p:cNvPr>
          <p:cNvSpPr>
            <a:spLocks noGrp="1"/>
          </p:cNvSpPr>
          <p:nvPr>
            <p:ph type="title"/>
          </p:nvPr>
        </p:nvSpPr>
        <p:spPr/>
        <p:txBody>
          <a:bodyPr/>
          <a:lstStyle/>
          <a:p>
            <a:r>
              <a:rPr lang="nb-NO" dirty="0"/>
              <a:t>Oversatt til saker etter forskriften § 5 bokstav b</a:t>
            </a:r>
          </a:p>
        </p:txBody>
      </p:sp>
      <p:sp>
        <p:nvSpPr>
          <p:cNvPr id="3" name="Plassholder for innhold 2">
            <a:extLst>
              <a:ext uri="{FF2B5EF4-FFF2-40B4-BE49-F238E27FC236}">
                <a16:creationId xmlns:a16="http://schemas.microsoft.com/office/drawing/2014/main" id="{BE8AC888-AB62-4D3F-8680-E2E004AF0DD5}"/>
              </a:ext>
            </a:extLst>
          </p:cNvPr>
          <p:cNvSpPr>
            <a:spLocks noGrp="1"/>
          </p:cNvSpPr>
          <p:nvPr>
            <p:ph idx="1"/>
          </p:nvPr>
        </p:nvSpPr>
        <p:spPr/>
        <p:txBody>
          <a:bodyPr/>
          <a:lstStyle/>
          <a:p>
            <a:endParaRPr lang="nb-NO" dirty="0"/>
          </a:p>
        </p:txBody>
      </p:sp>
      <p:sp>
        <p:nvSpPr>
          <p:cNvPr id="4" name="Plassholder for dato 3">
            <a:extLst>
              <a:ext uri="{FF2B5EF4-FFF2-40B4-BE49-F238E27FC236}">
                <a16:creationId xmlns:a16="http://schemas.microsoft.com/office/drawing/2014/main" id="{5CC3D05B-44C8-43BF-B344-FBB988E847AB}"/>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21D1303C-2044-41B7-AB00-BE09069C28B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174BE9F-16F2-4D1F-B85B-AF390E145638}"/>
              </a:ext>
            </a:extLst>
          </p:cNvPr>
          <p:cNvSpPr>
            <a:spLocks noGrp="1"/>
          </p:cNvSpPr>
          <p:nvPr>
            <p:ph type="sldNum" sz="quarter" idx="12"/>
          </p:nvPr>
        </p:nvSpPr>
        <p:spPr/>
        <p:txBody>
          <a:bodyPr/>
          <a:lstStyle/>
          <a:p>
            <a:fld id="{6EE66BF0-08DA-48A3-94C3-7F6DF7B061C6}" type="slidenum">
              <a:rPr lang="nb-NO" smtClean="0"/>
              <a:pPr/>
              <a:t>7</a:t>
            </a:fld>
            <a:endParaRPr lang="nb-NO" dirty="0"/>
          </a:p>
        </p:txBody>
      </p:sp>
      <p:sp>
        <p:nvSpPr>
          <p:cNvPr id="7" name="Rektangel 6">
            <a:extLst>
              <a:ext uri="{FF2B5EF4-FFF2-40B4-BE49-F238E27FC236}">
                <a16:creationId xmlns:a16="http://schemas.microsoft.com/office/drawing/2014/main" id="{137AC8BB-62B9-4D68-85AE-06356FD7738E}"/>
              </a:ext>
            </a:extLst>
          </p:cNvPr>
          <p:cNvSpPr/>
          <p:nvPr/>
        </p:nvSpPr>
        <p:spPr>
          <a:xfrm>
            <a:off x="1905801" y="3207618"/>
            <a:ext cx="3195588" cy="12020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1800" dirty="0"/>
              <a:t>Hva betyr «funksjonshemmet» i forskriften? </a:t>
            </a:r>
          </a:p>
          <a:p>
            <a:pPr algn="ctr"/>
            <a:r>
              <a:rPr lang="nb-NO" sz="1800" dirty="0">
                <a:solidFill>
                  <a:srgbClr val="FF0000"/>
                </a:solidFill>
              </a:rPr>
              <a:t>juss</a:t>
            </a:r>
          </a:p>
        </p:txBody>
      </p:sp>
      <p:sp>
        <p:nvSpPr>
          <p:cNvPr id="8" name="Rektangel 7">
            <a:extLst>
              <a:ext uri="{FF2B5EF4-FFF2-40B4-BE49-F238E27FC236}">
                <a16:creationId xmlns:a16="http://schemas.microsoft.com/office/drawing/2014/main" id="{4CB4B059-6C95-4ED3-8EC0-2C9F768882E5}"/>
              </a:ext>
            </a:extLst>
          </p:cNvPr>
          <p:cNvSpPr/>
          <p:nvPr/>
        </p:nvSpPr>
        <p:spPr>
          <a:xfrm>
            <a:off x="1905801" y="4504624"/>
            <a:ext cx="3195588" cy="134125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Hvilken funksjonsnedsettelse har søker?</a:t>
            </a:r>
          </a:p>
          <a:p>
            <a:pPr algn="ctr"/>
            <a:r>
              <a:rPr lang="nb-NO" sz="1800" dirty="0">
                <a:solidFill>
                  <a:srgbClr val="FF0000"/>
                </a:solidFill>
              </a:rPr>
              <a:t>medisin ++</a:t>
            </a:r>
          </a:p>
          <a:p>
            <a:pPr algn="ctr"/>
            <a:endParaRPr lang="nb-NO" sz="1800" dirty="0">
              <a:solidFill>
                <a:srgbClr val="FF0000"/>
              </a:solidFill>
            </a:endParaRPr>
          </a:p>
        </p:txBody>
      </p:sp>
      <p:sp>
        <p:nvSpPr>
          <p:cNvPr id="9" name="Rektangel 8">
            <a:extLst>
              <a:ext uri="{FF2B5EF4-FFF2-40B4-BE49-F238E27FC236}">
                <a16:creationId xmlns:a16="http://schemas.microsoft.com/office/drawing/2014/main" id="{C769B713-E5E8-4698-9526-18A09BA3D849}"/>
              </a:ext>
            </a:extLst>
          </p:cNvPr>
          <p:cNvSpPr/>
          <p:nvPr/>
        </p:nvSpPr>
        <p:spPr>
          <a:xfrm>
            <a:off x="7090613" y="3821229"/>
            <a:ext cx="3462861" cy="183328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1800" dirty="0"/>
              <a:t>Gjør funksjonsnedsettelsen søker «funksjonshemmet» i forskriftens forstand?</a:t>
            </a:r>
          </a:p>
          <a:p>
            <a:pPr algn="ctr"/>
            <a:r>
              <a:rPr lang="nb-NO" sz="1800" dirty="0">
                <a:solidFill>
                  <a:srgbClr val="FF0000"/>
                </a:solidFill>
              </a:rPr>
              <a:t>juss</a:t>
            </a:r>
          </a:p>
        </p:txBody>
      </p:sp>
      <p:cxnSp>
        <p:nvCxnSpPr>
          <p:cNvPr id="11" name="Rett pilkobling 10">
            <a:extLst>
              <a:ext uri="{FF2B5EF4-FFF2-40B4-BE49-F238E27FC236}">
                <a16:creationId xmlns:a16="http://schemas.microsoft.com/office/drawing/2014/main" id="{DEE212AB-67A6-4C5D-A0BF-C51448FFFFA2}"/>
              </a:ext>
            </a:extLst>
          </p:cNvPr>
          <p:cNvCxnSpPr/>
          <p:nvPr/>
        </p:nvCxnSpPr>
        <p:spPr>
          <a:xfrm>
            <a:off x="5274644" y="3696101"/>
            <a:ext cx="1491916" cy="702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7B21A686-A5AA-40EE-B140-BE399F507B61}"/>
              </a:ext>
            </a:extLst>
          </p:cNvPr>
          <p:cNvCxnSpPr/>
          <p:nvPr/>
        </p:nvCxnSpPr>
        <p:spPr>
          <a:xfrm flipV="1">
            <a:off x="5274644" y="4995512"/>
            <a:ext cx="1491916" cy="567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45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CF8218-D24B-48E4-951D-E4271B0DEA83}"/>
              </a:ext>
            </a:extLst>
          </p:cNvPr>
          <p:cNvSpPr>
            <a:spLocks noGrp="1"/>
          </p:cNvSpPr>
          <p:nvPr>
            <p:ph type="title"/>
          </p:nvPr>
        </p:nvSpPr>
        <p:spPr/>
        <p:txBody>
          <a:bodyPr/>
          <a:lstStyle/>
          <a:p>
            <a:r>
              <a:rPr lang="nb-NO" dirty="0"/>
              <a:t>Tolkning</a:t>
            </a:r>
            <a:br>
              <a:rPr lang="nb-NO" dirty="0"/>
            </a:br>
            <a:r>
              <a:rPr lang="nb-NO" dirty="0"/>
              <a:t>Hva sier forskriften?</a:t>
            </a:r>
          </a:p>
        </p:txBody>
      </p:sp>
      <p:sp>
        <p:nvSpPr>
          <p:cNvPr id="3" name="Plassholder for innhold 2">
            <a:extLst>
              <a:ext uri="{FF2B5EF4-FFF2-40B4-BE49-F238E27FC236}">
                <a16:creationId xmlns:a16="http://schemas.microsoft.com/office/drawing/2014/main" id="{53A3E635-3A68-44EE-8752-237F0782D2E7}"/>
              </a:ext>
            </a:extLst>
          </p:cNvPr>
          <p:cNvSpPr>
            <a:spLocks noGrp="1"/>
          </p:cNvSpPr>
          <p:nvPr>
            <p:ph idx="1"/>
          </p:nvPr>
        </p:nvSpPr>
        <p:spPr/>
        <p:txBody>
          <a:bodyPr/>
          <a:lstStyle/>
          <a:p>
            <a:r>
              <a:rPr lang="nb-NO" sz="3200" dirty="0"/>
              <a:t>«Etter skriftlig søknad kan kommunen gi tillatelse til bruk av snøscooter </a:t>
            </a:r>
            <a:r>
              <a:rPr lang="nb-NO" sz="3200" u="sng" dirty="0"/>
              <a:t>for funksjonshemmede</a:t>
            </a:r>
            <a:r>
              <a:rPr lang="nb-NO" sz="3200" dirty="0"/>
              <a:t>»</a:t>
            </a:r>
          </a:p>
        </p:txBody>
      </p:sp>
      <p:sp>
        <p:nvSpPr>
          <p:cNvPr id="4" name="Plassholder for dato 3">
            <a:extLst>
              <a:ext uri="{FF2B5EF4-FFF2-40B4-BE49-F238E27FC236}">
                <a16:creationId xmlns:a16="http://schemas.microsoft.com/office/drawing/2014/main" id="{9C75A08F-F46D-4B42-969F-24D5422EFDFC}"/>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86662073-47DD-404E-B434-223E93F26473}"/>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7B2C1F0A-3484-4A61-8872-F6223F3AD467}"/>
              </a:ext>
            </a:extLst>
          </p:cNvPr>
          <p:cNvSpPr>
            <a:spLocks noGrp="1"/>
          </p:cNvSpPr>
          <p:nvPr>
            <p:ph type="sldNum" sz="quarter" idx="12"/>
          </p:nvPr>
        </p:nvSpPr>
        <p:spPr/>
        <p:txBody>
          <a:bodyPr/>
          <a:lstStyle/>
          <a:p>
            <a:fld id="{6EE66BF0-08DA-48A3-94C3-7F6DF7B061C6}" type="slidenum">
              <a:rPr lang="nb-NO" smtClean="0"/>
              <a:pPr/>
              <a:t>8</a:t>
            </a:fld>
            <a:endParaRPr lang="nb-NO" dirty="0"/>
          </a:p>
        </p:txBody>
      </p:sp>
    </p:spTree>
    <p:extLst>
      <p:ext uri="{BB962C8B-B14F-4D97-AF65-F5344CB8AC3E}">
        <p14:creationId xmlns:p14="http://schemas.microsoft.com/office/powerpoint/2010/main" val="5707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52DC23-B705-407D-986C-C310015EDEC9}"/>
              </a:ext>
            </a:extLst>
          </p:cNvPr>
          <p:cNvSpPr>
            <a:spLocks noGrp="1"/>
          </p:cNvSpPr>
          <p:nvPr>
            <p:ph type="title"/>
          </p:nvPr>
        </p:nvSpPr>
        <p:spPr/>
        <p:txBody>
          <a:bodyPr/>
          <a:lstStyle/>
          <a:p>
            <a:r>
              <a:rPr lang="nb-NO" dirty="0"/>
              <a:t>Miljødirektoratets utgangspunkter - tolkning</a:t>
            </a:r>
          </a:p>
        </p:txBody>
      </p:sp>
      <p:sp>
        <p:nvSpPr>
          <p:cNvPr id="3" name="Plassholder for innhold 2">
            <a:extLst>
              <a:ext uri="{FF2B5EF4-FFF2-40B4-BE49-F238E27FC236}">
                <a16:creationId xmlns:a16="http://schemas.microsoft.com/office/drawing/2014/main" id="{A7B1B62C-F98F-4BC4-BC7F-4A8919A0D52B}"/>
              </a:ext>
            </a:extLst>
          </p:cNvPr>
          <p:cNvSpPr>
            <a:spLocks noGrp="1"/>
          </p:cNvSpPr>
          <p:nvPr>
            <p:ph idx="1"/>
          </p:nvPr>
        </p:nvSpPr>
        <p:spPr/>
        <p:txBody>
          <a:bodyPr/>
          <a:lstStyle/>
          <a:p>
            <a:r>
              <a:rPr lang="nb-NO" dirty="0"/>
              <a:t>Funksjonshemmet  betegner avvik fra en tenkt «normal» («funksjonsfrisk»)</a:t>
            </a:r>
          </a:p>
          <a:p>
            <a:endParaRPr lang="nb-NO" dirty="0"/>
          </a:p>
          <a:p>
            <a:r>
              <a:rPr lang="nb-NO" dirty="0"/>
              <a:t>Veldig forskjellig innhold i forskjellige sammenhenger (fysisk, psykisk, sosialt, læring)</a:t>
            </a:r>
          </a:p>
          <a:p>
            <a:pPr marL="0" indent="0">
              <a:buNone/>
            </a:pPr>
            <a:endParaRPr lang="nb-NO" dirty="0"/>
          </a:p>
          <a:p>
            <a:r>
              <a:rPr lang="nb-NO" dirty="0"/>
              <a:t>Her må begrepet tolkes i lys av formålet med motorferdselregelverket generelt (vi skal ikke ha for mye motorferdsel) og § 5 bokstav c spesielt (de som har et reelt behov, skal få kjøre)</a:t>
            </a:r>
          </a:p>
          <a:p>
            <a:endParaRPr lang="nb-NO" dirty="0"/>
          </a:p>
        </p:txBody>
      </p:sp>
      <p:sp>
        <p:nvSpPr>
          <p:cNvPr id="4" name="Plassholder for dato 3">
            <a:extLst>
              <a:ext uri="{FF2B5EF4-FFF2-40B4-BE49-F238E27FC236}">
                <a16:creationId xmlns:a16="http://schemas.microsoft.com/office/drawing/2014/main" id="{565F7018-AC51-4256-9D83-6DCA981C1365}"/>
              </a:ext>
            </a:extLst>
          </p:cNvPr>
          <p:cNvSpPr>
            <a:spLocks noGrp="1"/>
          </p:cNvSpPr>
          <p:nvPr>
            <p:ph type="dt" sz="half" idx="10"/>
          </p:nvPr>
        </p:nvSpPr>
        <p:spPr/>
        <p:txBody>
          <a:bodyPr/>
          <a:lstStyle/>
          <a:p>
            <a:fld id="{33AD4761-ED3D-4DDA-B889-524D9DFC8C88}" type="datetime1">
              <a:rPr lang="nb-NO" smtClean="0"/>
              <a:t>12.05.2021</a:t>
            </a:fld>
            <a:endParaRPr lang="nb-NO" dirty="0"/>
          </a:p>
        </p:txBody>
      </p:sp>
      <p:sp>
        <p:nvSpPr>
          <p:cNvPr id="5" name="Plassholder for bunntekst 4">
            <a:extLst>
              <a:ext uri="{FF2B5EF4-FFF2-40B4-BE49-F238E27FC236}">
                <a16:creationId xmlns:a16="http://schemas.microsoft.com/office/drawing/2014/main" id="{CBCF8975-DD67-4EAF-9A86-84AF9ACACA85}"/>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FF18D2FF-065A-47F5-8993-A166747B571B}"/>
              </a:ext>
            </a:extLst>
          </p:cNvPr>
          <p:cNvSpPr>
            <a:spLocks noGrp="1"/>
          </p:cNvSpPr>
          <p:nvPr>
            <p:ph type="sldNum" sz="quarter" idx="12"/>
          </p:nvPr>
        </p:nvSpPr>
        <p:spPr/>
        <p:txBody>
          <a:bodyPr/>
          <a:lstStyle/>
          <a:p>
            <a:fld id="{6EE66BF0-08DA-48A3-94C3-7F6DF7B061C6}" type="slidenum">
              <a:rPr lang="nb-NO" smtClean="0"/>
              <a:pPr/>
              <a:t>9</a:t>
            </a:fld>
            <a:endParaRPr lang="nb-NO" dirty="0"/>
          </a:p>
        </p:txBody>
      </p:sp>
    </p:spTree>
    <p:extLst>
      <p:ext uri="{BB962C8B-B14F-4D97-AF65-F5344CB8AC3E}">
        <p14:creationId xmlns:p14="http://schemas.microsoft.com/office/powerpoint/2010/main" val="3239243189"/>
      </p:ext>
    </p:extLst>
  </p:cSld>
  <p:clrMapOvr>
    <a:masterClrMapping/>
  </p:clrMapOvr>
</p:sld>
</file>

<file path=ppt/theme/theme1.xml><?xml version="1.0" encoding="utf-8"?>
<a:theme xmlns:a="http://schemas.openxmlformats.org/drawingml/2006/main" name="Miljødirektoratet">
  <a:themeElements>
    <a:clrScheme name="Office-tema">
      <a:dk1>
        <a:sysClr val="windowText" lastClr="000000"/>
      </a:dk1>
      <a:lt1>
        <a:sysClr val="window" lastClr="FFFFFF"/>
      </a:lt1>
      <a:dk2>
        <a:srgbClr val="4D4D4D"/>
      </a:dk2>
      <a:lt2>
        <a:srgbClr val="E7E6E6"/>
      </a:lt2>
      <a:accent1>
        <a:srgbClr val="006964"/>
      </a:accent1>
      <a:accent2>
        <a:srgbClr val="8B9742"/>
      </a:accent2>
      <a:accent3>
        <a:srgbClr val="D4A504"/>
      </a:accent3>
      <a:accent4>
        <a:srgbClr val="8C8279"/>
      </a:accent4>
      <a:accent5>
        <a:srgbClr val="004B46"/>
      </a:accent5>
      <a:accent6>
        <a:srgbClr val="FF7D00"/>
      </a:accent6>
      <a:hlink>
        <a:srgbClr val="2B6EAA"/>
      </a:hlink>
      <a:folHlink>
        <a:srgbClr val="746B93"/>
      </a:folHlink>
    </a:clrScheme>
    <a:fontScheme name="Egendefinert 4">
      <a:majorFont>
        <a:latin typeface="Palatino Linotype"/>
        <a:ea typeface=""/>
        <a:cs typeface=""/>
      </a:majorFont>
      <a:minorFont>
        <a:latin typeface="Trebuchet M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ljødirektoratet_PPT.potx" id="{D4BCAB08-BE0A-4E9C-90D9-5F158750C4CA}" vid="{C3ED1A3E-5B8D-46E3-9766-33C0355105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Miljødirektoratet</Template>
  <TotalTime>889</TotalTime>
  <Words>638</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Palatino Linotype</vt:lpstr>
      <vt:lpstr>Trebuchet MS</vt:lpstr>
      <vt:lpstr>Miljødirektoratet</vt:lpstr>
      <vt:lpstr>Klagesaker om snøskuterkjøring for funksjonshemmede</vt:lpstr>
      <vt:lpstr>Bakgrunn</vt:lpstr>
      <vt:lpstr>Litt juridisk teori I: Rettsanvendelse vs. skjønn</vt:lpstr>
      <vt:lpstr>Temaet videre:</vt:lpstr>
      <vt:lpstr>Litt jurdisk teori II: Hvordan løser vi et rettspørsmål?</vt:lpstr>
      <vt:lpstr>Oversatt til saker etter forskriften § 5 bokstav b:</vt:lpstr>
      <vt:lpstr>Oversatt til saker etter forskriften § 5 bokstav b</vt:lpstr>
      <vt:lpstr>Tolkning Hva sier forskriften?</vt:lpstr>
      <vt:lpstr>Miljødirektoratets utgangspunkter - tolkning</vt:lpstr>
      <vt:lpstr>Tolkning - resultat</vt:lpstr>
      <vt:lpstr>Bevisvurdering</vt:lpstr>
      <vt:lpstr>Det har ingen betydning at legen har brukt ordet «funksjonshemmet»</vt:lpstr>
      <vt:lpstr>Konkret vurdering</vt:lpstr>
      <vt:lpstr>Et siste poeng: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Pål Foss Digre</dc:creator>
  <cp:lastModifiedBy>Pål Foss Digre</cp:lastModifiedBy>
  <cp:revision>49</cp:revision>
  <cp:lastPrinted>2018-10-05T09:21:28Z</cp:lastPrinted>
  <dcterms:created xsi:type="dcterms:W3CDTF">2021-02-05T12:10:20Z</dcterms:created>
  <dcterms:modified xsi:type="dcterms:W3CDTF">2021-05-12T08:59:13Z</dcterms:modified>
</cp:coreProperties>
</file>