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3"/>
  </p:notesMasterIdLst>
  <p:sldIdLst>
    <p:sldId id="388" r:id="rId5"/>
    <p:sldId id="396" r:id="rId6"/>
    <p:sldId id="279" r:id="rId7"/>
    <p:sldId id="280" r:id="rId8"/>
    <p:sldId id="426" r:id="rId9"/>
    <p:sldId id="296" r:id="rId10"/>
    <p:sldId id="297" r:id="rId11"/>
    <p:sldId id="424" r:id="rId12"/>
    <p:sldId id="425" r:id="rId13"/>
    <p:sldId id="427" r:id="rId14"/>
    <p:sldId id="428" r:id="rId15"/>
    <p:sldId id="429" r:id="rId16"/>
    <p:sldId id="430" r:id="rId17"/>
    <p:sldId id="431" r:id="rId18"/>
    <p:sldId id="432" r:id="rId19"/>
    <p:sldId id="322" r:id="rId20"/>
    <p:sldId id="319" r:id="rId21"/>
    <p:sldId id="320" r:id="rId22"/>
    <p:sldId id="321" r:id="rId23"/>
    <p:sldId id="433" r:id="rId24"/>
    <p:sldId id="387" r:id="rId25"/>
    <p:sldId id="389" r:id="rId26"/>
    <p:sldId id="392" r:id="rId27"/>
    <p:sldId id="393" r:id="rId28"/>
    <p:sldId id="287" r:id="rId29"/>
    <p:sldId id="394" r:id="rId30"/>
    <p:sldId id="381" r:id="rId31"/>
    <p:sldId id="352" r:id="rId32"/>
    <p:sldId id="359" r:id="rId33"/>
    <p:sldId id="361" r:id="rId34"/>
    <p:sldId id="354" r:id="rId35"/>
    <p:sldId id="362" r:id="rId36"/>
    <p:sldId id="366" r:id="rId37"/>
    <p:sldId id="356" r:id="rId38"/>
    <p:sldId id="363" r:id="rId39"/>
    <p:sldId id="364" r:id="rId40"/>
    <p:sldId id="365" r:id="rId41"/>
    <p:sldId id="309" r:id="rId42"/>
  </p:sldIdLst>
  <p:sldSz cx="9144000" cy="6858000" type="screen4x3"/>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rs Aasen" initials="LA" lastIdx="2" clrIdx="0">
    <p:extLst>
      <p:ext uri="{19B8F6BF-5375-455C-9EA6-DF929625EA0E}">
        <p15:presenceInfo xmlns:p15="http://schemas.microsoft.com/office/powerpoint/2012/main" userId="aadcd92777fc79b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E1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83333" autoAdjust="0"/>
  </p:normalViewPr>
  <p:slideViewPr>
    <p:cSldViewPr snapToGrid="0">
      <p:cViewPr varScale="1">
        <p:scale>
          <a:sx n="53" d="100"/>
          <a:sy n="53" d="100"/>
        </p:scale>
        <p:origin x="1492"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ngve Gran Andersen" userId="38129084-8b2e-4884-9fe9-9847dcaffcce" providerId="ADAL" clId="{23CB0A17-0D3D-446D-AC7E-CDB0D05E42B5}"/>
    <pc:docChg chg="custSel modSld">
      <pc:chgData name="Yngve Gran Andersen" userId="38129084-8b2e-4884-9fe9-9847dcaffcce" providerId="ADAL" clId="{23CB0A17-0D3D-446D-AC7E-CDB0D05E42B5}" dt="2022-06-08T14:58:17.627" v="16" actId="20577"/>
      <pc:docMkLst>
        <pc:docMk/>
      </pc:docMkLst>
      <pc:sldChg chg="delSp modSp mod modNotesTx">
        <pc:chgData name="Yngve Gran Andersen" userId="38129084-8b2e-4884-9fe9-9847dcaffcce" providerId="ADAL" clId="{23CB0A17-0D3D-446D-AC7E-CDB0D05E42B5}" dt="2022-06-08T14:57:36.491" v="9" actId="20577"/>
        <pc:sldMkLst>
          <pc:docMk/>
          <pc:sldMk cId="1546110104" sldId="279"/>
        </pc:sldMkLst>
        <pc:picChg chg="mod">
          <ac:chgData name="Yngve Gran Andersen" userId="38129084-8b2e-4884-9fe9-9847dcaffcce" providerId="ADAL" clId="{23CB0A17-0D3D-446D-AC7E-CDB0D05E42B5}" dt="2022-06-08T14:55:58.510" v="5" actId="1076"/>
          <ac:picMkLst>
            <pc:docMk/>
            <pc:sldMk cId="1546110104" sldId="279"/>
            <ac:picMk id="4" creationId="{00000000-0000-0000-0000-000000000000}"/>
          </ac:picMkLst>
        </pc:picChg>
        <pc:picChg chg="del">
          <ac:chgData name="Yngve Gran Andersen" userId="38129084-8b2e-4884-9fe9-9847dcaffcce" providerId="ADAL" clId="{23CB0A17-0D3D-446D-AC7E-CDB0D05E42B5}" dt="2022-06-08T14:55:54.091" v="4" actId="478"/>
          <ac:picMkLst>
            <pc:docMk/>
            <pc:sldMk cId="1546110104" sldId="279"/>
            <ac:picMk id="8" creationId="{00000000-0000-0000-0000-000000000000}"/>
          </ac:picMkLst>
        </pc:picChg>
        <pc:picChg chg="mod">
          <ac:chgData name="Yngve Gran Andersen" userId="38129084-8b2e-4884-9fe9-9847dcaffcce" providerId="ADAL" clId="{23CB0A17-0D3D-446D-AC7E-CDB0D05E42B5}" dt="2022-06-08T14:56:05.938" v="6" actId="1076"/>
          <ac:picMkLst>
            <pc:docMk/>
            <pc:sldMk cId="1546110104" sldId="279"/>
            <ac:picMk id="9" creationId="{00000000-0000-0000-0000-000000000000}"/>
          </ac:picMkLst>
        </pc:picChg>
      </pc:sldChg>
      <pc:sldChg chg="modNotesTx">
        <pc:chgData name="Yngve Gran Andersen" userId="38129084-8b2e-4884-9fe9-9847dcaffcce" providerId="ADAL" clId="{23CB0A17-0D3D-446D-AC7E-CDB0D05E42B5}" dt="2022-06-08T14:57:49.252" v="11" actId="20577"/>
        <pc:sldMkLst>
          <pc:docMk/>
          <pc:sldMk cId="3392138087" sldId="280"/>
        </pc:sldMkLst>
      </pc:sldChg>
      <pc:sldChg chg="modNotesTx">
        <pc:chgData name="Yngve Gran Andersen" userId="38129084-8b2e-4884-9fe9-9847dcaffcce" providerId="ADAL" clId="{23CB0A17-0D3D-446D-AC7E-CDB0D05E42B5}" dt="2022-06-08T14:58:01.580" v="13" actId="20577"/>
        <pc:sldMkLst>
          <pc:docMk/>
          <pc:sldMk cId="4117666233" sldId="296"/>
        </pc:sldMkLst>
      </pc:sldChg>
      <pc:sldChg chg="modNotesTx">
        <pc:chgData name="Yngve Gran Andersen" userId="38129084-8b2e-4884-9fe9-9847dcaffcce" providerId="ADAL" clId="{23CB0A17-0D3D-446D-AC7E-CDB0D05E42B5}" dt="2022-06-08T14:58:06.717" v="14" actId="20577"/>
        <pc:sldMkLst>
          <pc:docMk/>
          <pc:sldMk cId="1922133381" sldId="297"/>
        </pc:sldMkLst>
      </pc:sldChg>
      <pc:sldChg chg="addSp delSp modSp mod delAnim">
        <pc:chgData name="Yngve Gran Andersen" userId="38129084-8b2e-4884-9fe9-9847dcaffcce" providerId="ADAL" clId="{23CB0A17-0D3D-446D-AC7E-CDB0D05E42B5}" dt="2022-06-08T14:55:33.140" v="3" actId="478"/>
        <pc:sldMkLst>
          <pc:docMk/>
          <pc:sldMk cId="4145384009" sldId="366"/>
        </pc:sldMkLst>
        <pc:spChg chg="add mod">
          <ac:chgData name="Yngve Gran Andersen" userId="38129084-8b2e-4884-9fe9-9847dcaffcce" providerId="ADAL" clId="{23CB0A17-0D3D-446D-AC7E-CDB0D05E42B5}" dt="2022-06-08T14:55:28.003" v="2" actId="478"/>
          <ac:spMkLst>
            <pc:docMk/>
            <pc:sldMk cId="4145384009" sldId="366"/>
            <ac:spMk id="6" creationId="{C986D2C7-E300-B142-8FD0-D7E81C641C55}"/>
          </ac:spMkLst>
        </pc:spChg>
        <pc:picChg chg="del">
          <ac:chgData name="Yngve Gran Andersen" userId="38129084-8b2e-4884-9fe9-9847dcaffcce" providerId="ADAL" clId="{23CB0A17-0D3D-446D-AC7E-CDB0D05E42B5}" dt="2022-06-08T14:55:28.003" v="2" actId="478"/>
          <ac:picMkLst>
            <pc:docMk/>
            <pc:sldMk cId="4145384009" sldId="366"/>
            <ac:picMk id="4" creationId="{00000000-0000-0000-0000-000000000000}"/>
          </ac:picMkLst>
        </pc:picChg>
        <pc:picChg chg="del">
          <ac:chgData name="Yngve Gran Andersen" userId="38129084-8b2e-4884-9fe9-9847dcaffcce" providerId="ADAL" clId="{23CB0A17-0D3D-446D-AC7E-CDB0D05E42B5}" dt="2022-06-08T14:55:33.140" v="3" actId="478"/>
          <ac:picMkLst>
            <pc:docMk/>
            <pc:sldMk cId="4145384009" sldId="366"/>
            <ac:picMk id="5" creationId="{CDA5C88E-D63D-4FB1-99AC-9810F1BAFB8A}"/>
          </ac:picMkLst>
        </pc:picChg>
      </pc:sldChg>
      <pc:sldChg chg="modNotesTx">
        <pc:chgData name="Yngve Gran Andersen" userId="38129084-8b2e-4884-9fe9-9847dcaffcce" providerId="ADAL" clId="{23CB0A17-0D3D-446D-AC7E-CDB0D05E42B5}" dt="2022-06-08T14:57:27.159" v="7" actId="20577"/>
        <pc:sldMkLst>
          <pc:docMk/>
          <pc:sldMk cId="2783734878" sldId="388"/>
        </pc:sldMkLst>
      </pc:sldChg>
      <pc:sldChg chg="addSp delSp modSp mod">
        <pc:chgData name="Yngve Gran Andersen" userId="38129084-8b2e-4884-9fe9-9847dcaffcce" providerId="ADAL" clId="{23CB0A17-0D3D-446D-AC7E-CDB0D05E42B5}" dt="2022-06-08T14:55:02.671" v="1" actId="478"/>
        <pc:sldMkLst>
          <pc:docMk/>
          <pc:sldMk cId="1343666023" sldId="394"/>
        </pc:sldMkLst>
        <pc:spChg chg="add mod">
          <ac:chgData name="Yngve Gran Andersen" userId="38129084-8b2e-4884-9fe9-9847dcaffcce" providerId="ADAL" clId="{23CB0A17-0D3D-446D-AC7E-CDB0D05E42B5}" dt="2022-06-08T14:55:02.671" v="1" actId="478"/>
          <ac:spMkLst>
            <pc:docMk/>
            <pc:sldMk cId="1343666023" sldId="394"/>
            <ac:spMk id="4" creationId="{CC1169AE-46A7-21B7-03C3-E42AE91B0569}"/>
          </ac:spMkLst>
        </pc:spChg>
        <pc:picChg chg="del">
          <ac:chgData name="Yngve Gran Andersen" userId="38129084-8b2e-4884-9fe9-9847dcaffcce" providerId="ADAL" clId="{23CB0A17-0D3D-446D-AC7E-CDB0D05E42B5}" dt="2022-06-08T14:55:02.671" v="1" actId="478"/>
          <ac:picMkLst>
            <pc:docMk/>
            <pc:sldMk cId="1343666023" sldId="394"/>
            <ac:picMk id="5" creationId="{C3EBB5A6-60E9-4C43-A37B-E68C14909351}"/>
          </ac:picMkLst>
        </pc:picChg>
      </pc:sldChg>
      <pc:sldChg chg="modNotesTx">
        <pc:chgData name="Yngve Gran Andersen" userId="38129084-8b2e-4884-9fe9-9847dcaffcce" providerId="ADAL" clId="{23CB0A17-0D3D-446D-AC7E-CDB0D05E42B5}" dt="2022-06-08T14:57:31.663" v="8" actId="20577"/>
        <pc:sldMkLst>
          <pc:docMk/>
          <pc:sldMk cId="913805004" sldId="396"/>
        </pc:sldMkLst>
      </pc:sldChg>
      <pc:sldChg chg="modNotesTx">
        <pc:chgData name="Yngve Gran Andersen" userId="38129084-8b2e-4884-9fe9-9847dcaffcce" providerId="ADAL" clId="{23CB0A17-0D3D-446D-AC7E-CDB0D05E42B5}" dt="2022-06-08T14:58:11.166" v="15" actId="20577"/>
        <pc:sldMkLst>
          <pc:docMk/>
          <pc:sldMk cId="3699439093" sldId="424"/>
        </pc:sldMkLst>
      </pc:sldChg>
      <pc:sldChg chg="delSp mod delAnim modNotesTx">
        <pc:chgData name="Yngve Gran Andersen" userId="38129084-8b2e-4884-9fe9-9847dcaffcce" providerId="ADAL" clId="{23CB0A17-0D3D-446D-AC7E-CDB0D05E42B5}" dt="2022-06-08T14:58:17.627" v="16" actId="20577"/>
        <pc:sldMkLst>
          <pc:docMk/>
          <pc:sldMk cId="1267463844" sldId="425"/>
        </pc:sldMkLst>
        <pc:picChg chg="del">
          <ac:chgData name="Yngve Gran Andersen" userId="38129084-8b2e-4884-9fe9-9847dcaffcce" providerId="ADAL" clId="{23CB0A17-0D3D-446D-AC7E-CDB0D05E42B5}" dt="2022-06-08T14:54:52.097" v="0" actId="478"/>
          <ac:picMkLst>
            <pc:docMk/>
            <pc:sldMk cId="1267463844" sldId="425"/>
            <ac:picMk id="2" creationId="{00000000-0000-0000-0000-000000000000}"/>
          </ac:picMkLst>
        </pc:picChg>
      </pc:sldChg>
      <pc:sldChg chg="modNotesTx">
        <pc:chgData name="Yngve Gran Andersen" userId="38129084-8b2e-4884-9fe9-9847dcaffcce" providerId="ADAL" clId="{23CB0A17-0D3D-446D-AC7E-CDB0D05E42B5}" dt="2022-06-08T14:57:54.162" v="12" actId="20577"/>
        <pc:sldMkLst>
          <pc:docMk/>
          <pc:sldMk cId="3679178134" sldId="42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7CFD37-5E81-4C17-9BD5-5CABCA9163F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nb-NO"/>
        </a:p>
      </dgm:t>
    </dgm:pt>
    <dgm:pt modelId="{191061C5-E6FD-433B-919D-8295DF6D58DD}">
      <dgm:prSet phldrT="[Tekst]"/>
      <dgm:spPr/>
      <dgm:t>
        <a:bodyPr/>
        <a:lstStyle/>
        <a:p>
          <a:r>
            <a:rPr lang="nb-NO" dirty="0"/>
            <a:t>Utleier</a:t>
          </a:r>
        </a:p>
      </dgm:t>
    </dgm:pt>
    <dgm:pt modelId="{A0C9DAF0-7394-48FB-AED8-6F3E655558B7}" type="parTrans" cxnId="{7468FF8B-197B-4507-802E-47E76002EBCA}">
      <dgm:prSet/>
      <dgm:spPr/>
      <dgm:t>
        <a:bodyPr/>
        <a:lstStyle/>
        <a:p>
          <a:endParaRPr lang="nb-NO"/>
        </a:p>
      </dgm:t>
    </dgm:pt>
    <dgm:pt modelId="{3C67DC1C-63E3-4AD2-B81F-F8F109201D3A}" type="sibTrans" cxnId="{7468FF8B-197B-4507-802E-47E76002EBCA}">
      <dgm:prSet/>
      <dgm:spPr/>
      <dgm:t>
        <a:bodyPr/>
        <a:lstStyle/>
        <a:p>
          <a:endParaRPr lang="nb-NO"/>
        </a:p>
      </dgm:t>
    </dgm:pt>
    <dgm:pt modelId="{6D2ABCE7-4364-4586-BAD0-B0430AA544C6}" type="pres">
      <dgm:prSet presAssocID="{567CFD37-5E81-4C17-9BD5-5CABCA9163FE}" presName="diagram" presStyleCnt="0">
        <dgm:presLayoutVars>
          <dgm:chPref val="1"/>
          <dgm:dir/>
          <dgm:animOne val="branch"/>
          <dgm:animLvl val="lvl"/>
          <dgm:resizeHandles val="exact"/>
        </dgm:presLayoutVars>
      </dgm:prSet>
      <dgm:spPr/>
    </dgm:pt>
    <dgm:pt modelId="{2FA5FAC6-2E33-492B-8D24-775B9E91CEB0}" type="pres">
      <dgm:prSet presAssocID="{191061C5-E6FD-433B-919D-8295DF6D58DD}" presName="root1" presStyleCnt="0"/>
      <dgm:spPr/>
    </dgm:pt>
    <dgm:pt modelId="{9C2BAC75-8F22-485C-A717-974D42E4DCCC}" type="pres">
      <dgm:prSet presAssocID="{191061C5-E6FD-433B-919D-8295DF6D58DD}" presName="LevelOneTextNode" presStyleLbl="node0" presStyleIdx="0" presStyleCnt="1">
        <dgm:presLayoutVars>
          <dgm:chPref val="3"/>
        </dgm:presLayoutVars>
      </dgm:prSet>
      <dgm:spPr/>
    </dgm:pt>
    <dgm:pt modelId="{07721387-F511-423C-BAEB-78224858649A}" type="pres">
      <dgm:prSet presAssocID="{191061C5-E6FD-433B-919D-8295DF6D58DD}" presName="level2hierChild" presStyleCnt="0"/>
      <dgm:spPr/>
    </dgm:pt>
  </dgm:ptLst>
  <dgm:cxnLst>
    <dgm:cxn modelId="{0667513C-2CC4-4D97-81A2-E0D7859167D1}" type="presOf" srcId="{191061C5-E6FD-433B-919D-8295DF6D58DD}" destId="{9C2BAC75-8F22-485C-A717-974D42E4DCCC}" srcOrd="0" destOrd="0" presId="urn:microsoft.com/office/officeart/2005/8/layout/hierarchy2"/>
    <dgm:cxn modelId="{7468FF8B-197B-4507-802E-47E76002EBCA}" srcId="{567CFD37-5E81-4C17-9BD5-5CABCA9163FE}" destId="{191061C5-E6FD-433B-919D-8295DF6D58DD}" srcOrd="0" destOrd="0" parTransId="{A0C9DAF0-7394-48FB-AED8-6F3E655558B7}" sibTransId="{3C67DC1C-63E3-4AD2-B81F-F8F109201D3A}"/>
    <dgm:cxn modelId="{B7218FBD-779E-4CF7-8E0B-0779D9A34AA8}" type="presOf" srcId="{567CFD37-5E81-4C17-9BD5-5CABCA9163FE}" destId="{6D2ABCE7-4364-4586-BAD0-B0430AA544C6}" srcOrd="0" destOrd="0" presId="urn:microsoft.com/office/officeart/2005/8/layout/hierarchy2"/>
    <dgm:cxn modelId="{78BE4885-983D-454B-A95F-87954E7BD28D}" type="presParOf" srcId="{6D2ABCE7-4364-4586-BAD0-B0430AA544C6}" destId="{2FA5FAC6-2E33-492B-8D24-775B9E91CEB0}" srcOrd="0" destOrd="0" presId="urn:microsoft.com/office/officeart/2005/8/layout/hierarchy2"/>
    <dgm:cxn modelId="{F46A50D9-AA7F-4AE3-9A9D-311CA51D33B2}" type="presParOf" srcId="{2FA5FAC6-2E33-492B-8D24-775B9E91CEB0}" destId="{9C2BAC75-8F22-485C-A717-974D42E4DCCC}" srcOrd="0" destOrd="0" presId="urn:microsoft.com/office/officeart/2005/8/layout/hierarchy2"/>
    <dgm:cxn modelId="{12485DB7-D1F1-4A82-8096-BE5E045284C1}" type="presParOf" srcId="{2FA5FAC6-2E33-492B-8D24-775B9E91CEB0}" destId="{07721387-F511-423C-BAEB-78224858649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EDE1A6-EEB7-4F4E-A6C9-6133D604B92D}"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nb-NO"/>
        </a:p>
      </dgm:t>
    </dgm:pt>
    <dgm:pt modelId="{05CCD383-65A9-4A56-8D93-DDDF850B6F90}">
      <dgm:prSet phldrT="[Tekst]"/>
      <dgm:spPr/>
      <dgm:t>
        <a:bodyPr/>
        <a:lstStyle/>
        <a:p>
          <a:r>
            <a:rPr lang="nb-NO" dirty="0"/>
            <a:t>Leietaker</a:t>
          </a:r>
        </a:p>
      </dgm:t>
    </dgm:pt>
    <dgm:pt modelId="{AA98D3AF-6454-4196-8EAF-047CF0E85517}" type="parTrans" cxnId="{623A6528-97FA-4BAA-B639-7109C6D3341D}">
      <dgm:prSet/>
      <dgm:spPr/>
      <dgm:t>
        <a:bodyPr/>
        <a:lstStyle/>
        <a:p>
          <a:endParaRPr lang="nb-NO"/>
        </a:p>
      </dgm:t>
    </dgm:pt>
    <dgm:pt modelId="{18A6A77E-126E-4B39-8CA1-B31353E0BCD6}" type="sibTrans" cxnId="{623A6528-97FA-4BAA-B639-7109C6D3341D}">
      <dgm:prSet/>
      <dgm:spPr/>
      <dgm:t>
        <a:bodyPr/>
        <a:lstStyle/>
        <a:p>
          <a:endParaRPr lang="nb-NO"/>
        </a:p>
      </dgm:t>
    </dgm:pt>
    <dgm:pt modelId="{C4E66877-486E-4927-82F6-218E7C0938CF}">
      <dgm:prSet phldrT="[Tekst]"/>
      <dgm:spPr/>
      <dgm:t>
        <a:bodyPr/>
        <a:lstStyle/>
        <a:p>
          <a:r>
            <a:rPr lang="nb-NO" dirty="0"/>
            <a:t>Leietaker</a:t>
          </a:r>
        </a:p>
      </dgm:t>
    </dgm:pt>
    <dgm:pt modelId="{A05C4EA1-9400-4BDE-A691-47218433F97E}" type="parTrans" cxnId="{FD7B310E-2A83-409D-BF3F-BC49B4C849ED}">
      <dgm:prSet/>
      <dgm:spPr/>
      <dgm:t>
        <a:bodyPr/>
        <a:lstStyle/>
        <a:p>
          <a:endParaRPr lang="nb-NO"/>
        </a:p>
      </dgm:t>
    </dgm:pt>
    <dgm:pt modelId="{FF0F995E-9C4D-4D0A-834A-5AFCCC3537D6}" type="sibTrans" cxnId="{FD7B310E-2A83-409D-BF3F-BC49B4C849ED}">
      <dgm:prSet/>
      <dgm:spPr/>
      <dgm:t>
        <a:bodyPr/>
        <a:lstStyle/>
        <a:p>
          <a:endParaRPr lang="nb-NO"/>
        </a:p>
      </dgm:t>
    </dgm:pt>
    <dgm:pt modelId="{C421F0AD-2884-467C-A933-A7A835C2BE87}">
      <dgm:prSet phldrT="[Tekst]"/>
      <dgm:spPr/>
      <dgm:t>
        <a:bodyPr/>
        <a:lstStyle/>
        <a:p>
          <a:r>
            <a:rPr lang="nb-NO" dirty="0"/>
            <a:t>Leietaker</a:t>
          </a:r>
        </a:p>
      </dgm:t>
    </dgm:pt>
    <dgm:pt modelId="{266D95D1-43CF-4E40-998A-CA7B30F3BDA8}" type="parTrans" cxnId="{090A57EE-49A7-4D14-9D29-6CDA38932B5D}">
      <dgm:prSet/>
      <dgm:spPr/>
      <dgm:t>
        <a:bodyPr/>
        <a:lstStyle/>
        <a:p>
          <a:endParaRPr lang="nb-NO"/>
        </a:p>
      </dgm:t>
    </dgm:pt>
    <dgm:pt modelId="{B1F88589-9889-4FA3-8476-5C59497B6AC7}" type="sibTrans" cxnId="{090A57EE-49A7-4D14-9D29-6CDA38932B5D}">
      <dgm:prSet/>
      <dgm:spPr/>
      <dgm:t>
        <a:bodyPr/>
        <a:lstStyle/>
        <a:p>
          <a:endParaRPr lang="nb-NO"/>
        </a:p>
      </dgm:t>
    </dgm:pt>
    <dgm:pt modelId="{BD8AACA3-2652-4BF6-91D4-2E597C62A611}">
      <dgm:prSet phldrT="[Tekst]"/>
      <dgm:spPr/>
      <dgm:t>
        <a:bodyPr/>
        <a:lstStyle/>
        <a:p>
          <a:r>
            <a:rPr lang="nb-NO" dirty="0"/>
            <a:t>Leietaker</a:t>
          </a:r>
        </a:p>
      </dgm:t>
    </dgm:pt>
    <dgm:pt modelId="{F828C641-44FE-4A3C-824C-6A51B4879396}" type="parTrans" cxnId="{CF13FD50-5E00-4BBC-B2D0-9903DEEAF301}">
      <dgm:prSet/>
      <dgm:spPr/>
      <dgm:t>
        <a:bodyPr/>
        <a:lstStyle/>
        <a:p>
          <a:endParaRPr lang="nb-NO"/>
        </a:p>
      </dgm:t>
    </dgm:pt>
    <dgm:pt modelId="{7ECB329B-58DE-40BC-99B3-ECCF3B8359C8}" type="sibTrans" cxnId="{CF13FD50-5E00-4BBC-B2D0-9903DEEAF301}">
      <dgm:prSet/>
      <dgm:spPr/>
      <dgm:t>
        <a:bodyPr/>
        <a:lstStyle/>
        <a:p>
          <a:endParaRPr lang="nb-NO"/>
        </a:p>
      </dgm:t>
    </dgm:pt>
    <dgm:pt modelId="{A19E3EF2-8764-4ED0-A250-DDB554A43991}">
      <dgm:prSet phldrT="[Tekst]"/>
      <dgm:spPr/>
      <dgm:t>
        <a:bodyPr/>
        <a:lstStyle/>
        <a:p>
          <a:r>
            <a:rPr lang="nb-NO" dirty="0"/>
            <a:t>Leietaker</a:t>
          </a:r>
        </a:p>
      </dgm:t>
    </dgm:pt>
    <dgm:pt modelId="{544DD01D-70AF-469E-B31B-930C03165551}" type="parTrans" cxnId="{7BC4B25D-7E22-49A2-BCC6-09E23AD86B62}">
      <dgm:prSet/>
      <dgm:spPr/>
      <dgm:t>
        <a:bodyPr/>
        <a:lstStyle/>
        <a:p>
          <a:endParaRPr lang="nb-NO"/>
        </a:p>
      </dgm:t>
    </dgm:pt>
    <dgm:pt modelId="{0B8F67BB-1AB3-4E63-AD06-EB192A4C5A4D}" type="sibTrans" cxnId="{7BC4B25D-7E22-49A2-BCC6-09E23AD86B62}">
      <dgm:prSet/>
      <dgm:spPr/>
      <dgm:t>
        <a:bodyPr/>
        <a:lstStyle/>
        <a:p>
          <a:endParaRPr lang="nb-NO"/>
        </a:p>
      </dgm:t>
    </dgm:pt>
    <dgm:pt modelId="{7F085447-C0F2-4943-9D24-B8DFAEBC6684}" type="pres">
      <dgm:prSet presAssocID="{1EEDE1A6-EEB7-4F4E-A6C9-6133D604B92D}" presName="cycle" presStyleCnt="0">
        <dgm:presLayoutVars>
          <dgm:dir/>
          <dgm:resizeHandles val="exact"/>
        </dgm:presLayoutVars>
      </dgm:prSet>
      <dgm:spPr/>
    </dgm:pt>
    <dgm:pt modelId="{7B1C781F-8EF8-49A8-AE40-D44874F814BD}" type="pres">
      <dgm:prSet presAssocID="{05CCD383-65A9-4A56-8D93-DDDF850B6F90}" presName="node" presStyleLbl="node1" presStyleIdx="0" presStyleCnt="5">
        <dgm:presLayoutVars>
          <dgm:bulletEnabled val="1"/>
        </dgm:presLayoutVars>
      </dgm:prSet>
      <dgm:spPr/>
    </dgm:pt>
    <dgm:pt modelId="{EA470C2B-3B2C-47E3-9486-849C0C1BE093}" type="pres">
      <dgm:prSet presAssocID="{05CCD383-65A9-4A56-8D93-DDDF850B6F90}" presName="spNode" presStyleCnt="0"/>
      <dgm:spPr/>
    </dgm:pt>
    <dgm:pt modelId="{6F482D8A-5393-4285-9660-8F947723C8D4}" type="pres">
      <dgm:prSet presAssocID="{18A6A77E-126E-4B39-8CA1-B31353E0BCD6}" presName="sibTrans" presStyleLbl="sibTrans1D1" presStyleIdx="0" presStyleCnt="5"/>
      <dgm:spPr/>
    </dgm:pt>
    <dgm:pt modelId="{BD3424FA-8536-451F-956A-0AB4C90349F1}" type="pres">
      <dgm:prSet presAssocID="{C4E66877-486E-4927-82F6-218E7C0938CF}" presName="node" presStyleLbl="node1" presStyleIdx="1" presStyleCnt="5">
        <dgm:presLayoutVars>
          <dgm:bulletEnabled val="1"/>
        </dgm:presLayoutVars>
      </dgm:prSet>
      <dgm:spPr/>
    </dgm:pt>
    <dgm:pt modelId="{0618FE19-4628-4352-8BDF-5C59391A0611}" type="pres">
      <dgm:prSet presAssocID="{C4E66877-486E-4927-82F6-218E7C0938CF}" presName="spNode" presStyleCnt="0"/>
      <dgm:spPr/>
    </dgm:pt>
    <dgm:pt modelId="{9AC2C8BA-6B5D-4B0B-BFF7-B4D9D8DBFD3A}" type="pres">
      <dgm:prSet presAssocID="{FF0F995E-9C4D-4D0A-834A-5AFCCC3537D6}" presName="sibTrans" presStyleLbl="sibTrans1D1" presStyleIdx="1" presStyleCnt="5"/>
      <dgm:spPr/>
    </dgm:pt>
    <dgm:pt modelId="{7B0EA1CD-4E8D-4311-A2E8-1DF1A67EEAAF}" type="pres">
      <dgm:prSet presAssocID="{C421F0AD-2884-467C-A933-A7A835C2BE87}" presName="node" presStyleLbl="node1" presStyleIdx="2" presStyleCnt="5">
        <dgm:presLayoutVars>
          <dgm:bulletEnabled val="1"/>
        </dgm:presLayoutVars>
      </dgm:prSet>
      <dgm:spPr/>
    </dgm:pt>
    <dgm:pt modelId="{5FEAB5CC-A8E1-409D-95DA-6A3BF7E64F74}" type="pres">
      <dgm:prSet presAssocID="{C421F0AD-2884-467C-A933-A7A835C2BE87}" presName="spNode" presStyleCnt="0"/>
      <dgm:spPr/>
    </dgm:pt>
    <dgm:pt modelId="{5811694A-E7EF-46E8-8D5F-393730D7A7FD}" type="pres">
      <dgm:prSet presAssocID="{B1F88589-9889-4FA3-8476-5C59497B6AC7}" presName="sibTrans" presStyleLbl="sibTrans1D1" presStyleIdx="2" presStyleCnt="5"/>
      <dgm:spPr/>
    </dgm:pt>
    <dgm:pt modelId="{23F9AD72-F420-4DEE-85BB-C4CC571B5407}" type="pres">
      <dgm:prSet presAssocID="{BD8AACA3-2652-4BF6-91D4-2E597C62A611}" presName="node" presStyleLbl="node1" presStyleIdx="3" presStyleCnt="5">
        <dgm:presLayoutVars>
          <dgm:bulletEnabled val="1"/>
        </dgm:presLayoutVars>
      </dgm:prSet>
      <dgm:spPr/>
    </dgm:pt>
    <dgm:pt modelId="{54719BE1-A9B4-4BE0-BED5-A2396FDE1FB4}" type="pres">
      <dgm:prSet presAssocID="{BD8AACA3-2652-4BF6-91D4-2E597C62A611}" presName="spNode" presStyleCnt="0"/>
      <dgm:spPr/>
    </dgm:pt>
    <dgm:pt modelId="{6B7ECA9F-4C64-4287-B5F2-91A0FC5DC791}" type="pres">
      <dgm:prSet presAssocID="{7ECB329B-58DE-40BC-99B3-ECCF3B8359C8}" presName="sibTrans" presStyleLbl="sibTrans1D1" presStyleIdx="3" presStyleCnt="5"/>
      <dgm:spPr/>
    </dgm:pt>
    <dgm:pt modelId="{2C04684A-037C-4D8E-910A-A22E9853FBC4}" type="pres">
      <dgm:prSet presAssocID="{A19E3EF2-8764-4ED0-A250-DDB554A43991}" presName="node" presStyleLbl="node1" presStyleIdx="4" presStyleCnt="5" custRadScaleRad="99492" custRadScaleInc="-1755">
        <dgm:presLayoutVars>
          <dgm:bulletEnabled val="1"/>
        </dgm:presLayoutVars>
      </dgm:prSet>
      <dgm:spPr/>
    </dgm:pt>
    <dgm:pt modelId="{29383DE1-AD46-47EE-BB2D-8F2F0415D755}" type="pres">
      <dgm:prSet presAssocID="{A19E3EF2-8764-4ED0-A250-DDB554A43991}" presName="spNode" presStyleCnt="0"/>
      <dgm:spPr/>
    </dgm:pt>
    <dgm:pt modelId="{39AC6F05-D2E9-4CC4-8746-46B789974584}" type="pres">
      <dgm:prSet presAssocID="{0B8F67BB-1AB3-4E63-AD06-EB192A4C5A4D}" presName="sibTrans" presStyleLbl="sibTrans1D1" presStyleIdx="4" presStyleCnt="5"/>
      <dgm:spPr/>
    </dgm:pt>
  </dgm:ptLst>
  <dgm:cxnLst>
    <dgm:cxn modelId="{FD7B310E-2A83-409D-BF3F-BC49B4C849ED}" srcId="{1EEDE1A6-EEB7-4F4E-A6C9-6133D604B92D}" destId="{C4E66877-486E-4927-82F6-218E7C0938CF}" srcOrd="1" destOrd="0" parTransId="{A05C4EA1-9400-4BDE-A691-47218433F97E}" sibTransId="{FF0F995E-9C4D-4D0A-834A-5AFCCC3537D6}"/>
    <dgm:cxn modelId="{F947DE18-A4AA-4EC6-9CE7-5D81C6A3E2A5}" type="presOf" srcId="{B1F88589-9889-4FA3-8476-5C59497B6AC7}" destId="{5811694A-E7EF-46E8-8D5F-393730D7A7FD}" srcOrd="0" destOrd="0" presId="urn:microsoft.com/office/officeart/2005/8/layout/cycle6"/>
    <dgm:cxn modelId="{EE9FD626-ACCA-4CE4-AC1E-08D95B6339B0}" type="presOf" srcId="{7ECB329B-58DE-40BC-99B3-ECCF3B8359C8}" destId="{6B7ECA9F-4C64-4287-B5F2-91A0FC5DC791}" srcOrd="0" destOrd="0" presId="urn:microsoft.com/office/officeart/2005/8/layout/cycle6"/>
    <dgm:cxn modelId="{623A6528-97FA-4BAA-B639-7109C6D3341D}" srcId="{1EEDE1A6-EEB7-4F4E-A6C9-6133D604B92D}" destId="{05CCD383-65A9-4A56-8D93-DDDF850B6F90}" srcOrd="0" destOrd="0" parTransId="{AA98D3AF-6454-4196-8EAF-047CF0E85517}" sibTransId="{18A6A77E-126E-4B39-8CA1-B31353E0BCD6}"/>
    <dgm:cxn modelId="{762C9B30-0AA9-49F5-A63E-3FA58888A906}" type="presOf" srcId="{BD8AACA3-2652-4BF6-91D4-2E597C62A611}" destId="{23F9AD72-F420-4DEE-85BB-C4CC571B5407}" srcOrd="0" destOrd="0" presId="urn:microsoft.com/office/officeart/2005/8/layout/cycle6"/>
    <dgm:cxn modelId="{B2EB2B37-3968-4F6A-AF4D-F7F666D2A028}" type="presOf" srcId="{05CCD383-65A9-4A56-8D93-DDDF850B6F90}" destId="{7B1C781F-8EF8-49A8-AE40-D44874F814BD}" srcOrd="0" destOrd="0" presId="urn:microsoft.com/office/officeart/2005/8/layout/cycle6"/>
    <dgm:cxn modelId="{2E40D25C-E913-493F-BEBF-EF0AE64A9E7C}" type="presOf" srcId="{0B8F67BB-1AB3-4E63-AD06-EB192A4C5A4D}" destId="{39AC6F05-D2E9-4CC4-8746-46B789974584}" srcOrd="0" destOrd="0" presId="urn:microsoft.com/office/officeart/2005/8/layout/cycle6"/>
    <dgm:cxn modelId="{7BC4B25D-7E22-49A2-BCC6-09E23AD86B62}" srcId="{1EEDE1A6-EEB7-4F4E-A6C9-6133D604B92D}" destId="{A19E3EF2-8764-4ED0-A250-DDB554A43991}" srcOrd="4" destOrd="0" parTransId="{544DD01D-70AF-469E-B31B-930C03165551}" sibTransId="{0B8F67BB-1AB3-4E63-AD06-EB192A4C5A4D}"/>
    <dgm:cxn modelId="{DCA31367-89FB-48EC-AE3B-FC5119BFF0D6}" type="presOf" srcId="{FF0F995E-9C4D-4D0A-834A-5AFCCC3537D6}" destId="{9AC2C8BA-6B5D-4B0B-BFF7-B4D9D8DBFD3A}" srcOrd="0" destOrd="0" presId="urn:microsoft.com/office/officeart/2005/8/layout/cycle6"/>
    <dgm:cxn modelId="{CF13FD50-5E00-4BBC-B2D0-9903DEEAF301}" srcId="{1EEDE1A6-EEB7-4F4E-A6C9-6133D604B92D}" destId="{BD8AACA3-2652-4BF6-91D4-2E597C62A611}" srcOrd="3" destOrd="0" parTransId="{F828C641-44FE-4A3C-824C-6A51B4879396}" sibTransId="{7ECB329B-58DE-40BC-99B3-ECCF3B8359C8}"/>
    <dgm:cxn modelId="{483BB055-CF7C-44DA-9E1C-7ABA382B37D6}" type="presOf" srcId="{1EEDE1A6-EEB7-4F4E-A6C9-6133D604B92D}" destId="{7F085447-C0F2-4943-9D24-B8DFAEBC6684}" srcOrd="0" destOrd="0" presId="urn:microsoft.com/office/officeart/2005/8/layout/cycle6"/>
    <dgm:cxn modelId="{1548B37E-075F-4AC7-B2B9-DCF23F554044}" type="presOf" srcId="{C421F0AD-2884-467C-A933-A7A835C2BE87}" destId="{7B0EA1CD-4E8D-4311-A2E8-1DF1A67EEAAF}" srcOrd="0" destOrd="0" presId="urn:microsoft.com/office/officeart/2005/8/layout/cycle6"/>
    <dgm:cxn modelId="{F7B65E80-B46A-4954-BE21-C8B6EE4D096A}" type="presOf" srcId="{C4E66877-486E-4927-82F6-218E7C0938CF}" destId="{BD3424FA-8536-451F-956A-0AB4C90349F1}" srcOrd="0" destOrd="0" presId="urn:microsoft.com/office/officeart/2005/8/layout/cycle6"/>
    <dgm:cxn modelId="{1101999D-7182-40DA-B92C-323E312B1E86}" type="presOf" srcId="{18A6A77E-126E-4B39-8CA1-B31353E0BCD6}" destId="{6F482D8A-5393-4285-9660-8F947723C8D4}" srcOrd="0" destOrd="0" presId="urn:microsoft.com/office/officeart/2005/8/layout/cycle6"/>
    <dgm:cxn modelId="{11DCFBC5-DDD0-4B25-9666-7C252F47C05E}" type="presOf" srcId="{A19E3EF2-8764-4ED0-A250-DDB554A43991}" destId="{2C04684A-037C-4D8E-910A-A22E9853FBC4}" srcOrd="0" destOrd="0" presId="urn:microsoft.com/office/officeart/2005/8/layout/cycle6"/>
    <dgm:cxn modelId="{090A57EE-49A7-4D14-9D29-6CDA38932B5D}" srcId="{1EEDE1A6-EEB7-4F4E-A6C9-6133D604B92D}" destId="{C421F0AD-2884-467C-A933-A7A835C2BE87}" srcOrd="2" destOrd="0" parTransId="{266D95D1-43CF-4E40-998A-CA7B30F3BDA8}" sibTransId="{B1F88589-9889-4FA3-8476-5C59497B6AC7}"/>
    <dgm:cxn modelId="{6C670DCC-C691-4CEC-AD20-F8D3F72BBD39}" type="presParOf" srcId="{7F085447-C0F2-4943-9D24-B8DFAEBC6684}" destId="{7B1C781F-8EF8-49A8-AE40-D44874F814BD}" srcOrd="0" destOrd="0" presId="urn:microsoft.com/office/officeart/2005/8/layout/cycle6"/>
    <dgm:cxn modelId="{0D54596B-45BE-4BF4-AC55-B1A4B66E760B}" type="presParOf" srcId="{7F085447-C0F2-4943-9D24-B8DFAEBC6684}" destId="{EA470C2B-3B2C-47E3-9486-849C0C1BE093}" srcOrd="1" destOrd="0" presId="urn:microsoft.com/office/officeart/2005/8/layout/cycle6"/>
    <dgm:cxn modelId="{1761F29D-8F34-400D-8ED4-8E3EA4A68925}" type="presParOf" srcId="{7F085447-C0F2-4943-9D24-B8DFAEBC6684}" destId="{6F482D8A-5393-4285-9660-8F947723C8D4}" srcOrd="2" destOrd="0" presId="urn:microsoft.com/office/officeart/2005/8/layout/cycle6"/>
    <dgm:cxn modelId="{65A285C3-5C4B-4B8E-A064-EFEA82F52CAD}" type="presParOf" srcId="{7F085447-C0F2-4943-9D24-B8DFAEBC6684}" destId="{BD3424FA-8536-451F-956A-0AB4C90349F1}" srcOrd="3" destOrd="0" presId="urn:microsoft.com/office/officeart/2005/8/layout/cycle6"/>
    <dgm:cxn modelId="{4BF417DE-9AFF-4455-984F-791D45DB345C}" type="presParOf" srcId="{7F085447-C0F2-4943-9D24-B8DFAEBC6684}" destId="{0618FE19-4628-4352-8BDF-5C59391A0611}" srcOrd="4" destOrd="0" presId="urn:microsoft.com/office/officeart/2005/8/layout/cycle6"/>
    <dgm:cxn modelId="{5DEA39B2-442D-4A94-9880-CAD7D940348D}" type="presParOf" srcId="{7F085447-C0F2-4943-9D24-B8DFAEBC6684}" destId="{9AC2C8BA-6B5D-4B0B-BFF7-B4D9D8DBFD3A}" srcOrd="5" destOrd="0" presId="urn:microsoft.com/office/officeart/2005/8/layout/cycle6"/>
    <dgm:cxn modelId="{63EF8554-E913-417A-BF8F-06A38687D096}" type="presParOf" srcId="{7F085447-C0F2-4943-9D24-B8DFAEBC6684}" destId="{7B0EA1CD-4E8D-4311-A2E8-1DF1A67EEAAF}" srcOrd="6" destOrd="0" presId="urn:microsoft.com/office/officeart/2005/8/layout/cycle6"/>
    <dgm:cxn modelId="{5A2F0663-1390-491C-9D89-FB104C1718C1}" type="presParOf" srcId="{7F085447-C0F2-4943-9D24-B8DFAEBC6684}" destId="{5FEAB5CC-A8E1-409D-95DA-6A3BF7E64F74}" srcOrd="7" destOrd="0" presId="urn:microsoft.com/office/officeart/2005/8/layout/cycle6"/>
    <dgm:cxn modelId="{196058A7-F0B6-4181-825A-DEF7C716EC94}" type="presParOf" srcId="{7F085447-C0F2-4943-9D24-B8DFAEBC6684}" destId="{5811694A-E7EF-46E8-8D5F-393730D7A7FD}" srcOrd="8" destOrd="0" presId="urn:microsoft.com/office/officeart/2005/8/layout/cycle6"/>
    <dgm:cxn modelId="{4919555E-DD31-43EA-856D-3EB0B78CC09E}" type="presParOf" srcId="{7F085447-C0F2-4943-9D24-B8DFAEBC6684}" destId="{23F9AD72-F420-4DEE-85BB-C4CC571B5407}" srcOrd="9" destOrd="0" presId="urn:microsoft.com/office/officeart/2005/8/layout/cycle6"/>
    <dgm:cxn modelId="{E7AFA699-B16D-4C9D-8718-2CFE958CC187}" type="presParOf" srcId="{7F085447-C0F2-4943-9D24-B8DFAEBC6684}" destId="{54719BE1-A9B4-4BE0-BED5-A2396FDE1FB4}" srcOrd="10" destOrd="0" presId="urn:microsoft.com/office/officeart/2005/8/layout/cycle6"/>
    <dgm:cxn modelId="{F2288F71-A79C-4AAE-A739-C5F1E5DDE20C}" type="presParOf" srcId="{7F085447-C0F2-4943-9D24-B8DFAEBC6684}" destId="{6B7ECA9F-4C64-4287-B5F2-91A0FC5DC791}" srcOrd="11" destOrd="0" presId="urn:microsoft.com/office/officeart/2005/8/layout/cycle6"/>
    <dgm:cxn modelId="{C58DF211-5A90-4885-9D61-9B54C15D684C}" type="presParOf" srcId="{7F085447-C0F2-4943-9D24-B8DFAEBC6684}" destId="{2C04684A-037C-4D8E-910A-A22E9853FBC4}" srcOrd="12" destOrd="0" presId="urn:microsoft.com/office/officeart/2005/8/layout/cycle6"/>
    <dgm:cxn modelId="{D0300DDC-5CFC-4504-A9F4-6E847BF7E712}" type="presParOf" srcId="{7F085447-C0F2-4943-9D24-B8DFAEBC6684}" destId="{29383DE1-AD46-47EE-BB2D-8F2F0415D755}" srcOrd="13" destOrd="0" presId="urn:microsoft.com/office/officeart/2005/8/layout/cycle6"/>
    <dgm:cxn modelId="{C0A52824-E735-425B-945A-5CE42B5AF391}" type="presParOf" srcId="{7F085447-C0F2-4943-9D24-B8DFAEBC6684}" destId="{39AC6F05-D2E9-4CC4-8746-46B789974584}" srcOrd="14" destOrd="0" presId="urn:microsoft.com/office/officeart/2005/8/layout/cycle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155509-F85D-415D-BBE5-0852F6B8516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nb-NO"/>
        </a:p>
      </dgm:t>
    </dgm:pt>
    <dgm:pt modelId="{006EB78F-2EE2-4E3D-9A59-9C06C0395D9B}">
      <dgm:prSet phldrT="[Tekst]"/>
      <dgm:spPr/>
      <dgm:t>
        <a:bodyPr/>
        <a:lstStyle/>
        <a:p>
          <a:r>
            <a:rPr lang="nb-NO" dirty="0"/>
            <a:t>Utleier</a:t>
          </a:r>
        </a:p>
      </dgm:t>
    </dgm:pt>
    <dgm:pt modelId="{FCEB0CE0-D909-45CC-8F3C-A5C4D8B213DB}" type="parTrans" cxnId="{E29C4C59-5D31-4FC3-8628-38AAFDCEF5D7}">
      <dgm:prSet/>
      <dgm:spPr/>
      <dgm:t>
        <a:bodyPr/>
        <a:lstStyle/>
        <a:p>
          <a:endParaRPr lang="nb-NO"/>
        </a:p>
      </dgm:t>
    </dgm:pt>
    <dgm:pt modelId="{7BEF1CF5-20D9-4131-B6FA-DAB81E05F52C}" type="sibTrans" cxnId="{E29C4C59-5D31-4FC3-8628-38AAFDCEF5D7}">
      <dgm:prSet/>
      <dgm:spPr/>
      <dgm:t>
        <a:bodyPr/>
        <a:lstStyle/>
        <a:p>
          <a:endParaRPr lang="nb-NO"/>
        </a:p>
      </dgm:t>
    </dgm:pt>
    <dgm:pt modelId="{B3F6B2E0-AB6E-4CF5-B1A9-3CB11DB973AC}">
      <dgm:prSet phldrT="[Tekst]"/>
      <dgm:spPr/>
      <dgm:t>
        <a:bodyPr/>
        <a:lstStyle/>
        <a:p>
          <a:r>
            <a:rPr lang="nb-NO" dirty="0" err="1"/>
            <a:t>Hovedleietaker</a:t>
          </a:r>
          <a:endParaRPr lang="nb-NO" dirty="0"/>
        </a:p>
      </dgm:t>
    </dgm:pt>
    <dgm:pt modelId="{1E9FC9DA-43B2-4E9A-B900-D0A8B6C16D4E}" type="parTrans" cxnId="{F48BCA79-7552-4D34-B661-75B7C2CAD330}">
      <dgm:prSet/>
      <dgm:spPr/>
      <dgm:t>
        <a:bodyPr/>
        <a:lstStyle/>
        <a:p>
          <a:endParaRPr lang="nb-NO"/>
        </a:p>
      </dgm:t>
    </dgm:pt>
    <dgm:pt modelId="{3C0FBBBF-6203-40C1-A4D4-739AE6278859}" type="sibTrans" cxnId="{F48BCA79-7552-4D34-B661-75B7C2CAD330}">
      <dgm:prSet/>
      <dgm:spPr/>
      <dgm:t>
        <a:bodyPr/>
        <a:lstStyle/>
        <a:p>
          <a:endParaRPr lang="nb-NO"/>
        </a:p>
      </dgm:t>
    </dgm:pt>
    <dgm:pt modelId="{C065918A-C161-4E81-B73D-E7A714EC73CE}">
      <dgm:prSet phldrT="[Tekst]"/>
      <dgm:spPr/>
      <dgm:t>
        <a:bodyPr/>
        <a:lstStyle/>
        <a:p>
          <a:r>
            <a:rPr lang="nb-NO" dirty="0"/>
            <a:t>Fremleietaker</a:t>
          </a:r>
        </a:p>
      </dgm:t>
    </dgm:pt>
    <dgm:pt modelId="{2CA28900-21D7-41DB-BA5E-72AC9526D5AA}" type="parTrans" cxnId="{EA4F6119-71A0-4433-AEEF-D8FE1B905E28}">
      <dgm:prSet/>
      <dgm:spPr/>
      <dgm:t>
        <a:bodyPr/>
        <a:lstStyle/>
        <a:p>
          <a:endParaRPr lang="nb-NO"/>
        </a:p>
      </dgm:t>
    </dgm:pt>
    <dgm:pt modelId="{6D705230-50FF-4345-BBCA-ACE6E8E04C1E}" type="sibTrans" cxnId="{EA4F6119-71A0-4433-AEEF-D8FE1B905E28}">
      <dgm:prSet/>
      <dgm:spPr/>
      <dgm:t>
        <a:bodyPr/>
        <a:lstStyle/>
        <a:p>
          <a:endParaRPr lang="nb-NO"/>
        </a:p>
      </dgm:t>
    </dgm:pt>
    <dgm:pt modelId="{EE03B132-BD03-4D61-9948-F98A4348DDFF}">
      <dgm:prSet phldrT="[Tekst]"/>
      <dgm:spPr/>
      <dgm:t>
        <a:bodyPr/>
        <a:lstStyle/>
        <a:p>
          <a:r>
            <a:rPr lang="nb-NO" dirty="0"/>
            <a:t>Fremleietaker</a:t>
          </a:r>
        </a:p>
      </dgm:t>
    </dgm:pt>
    <dgm:pt modelId="{784D5495-189F-443E-8530-C55F2B588456}" type="parTrans" cxnId="{ACEBD336-857F-43DC-8AD5-A18CA1AD39B0}">
      <dgm:prSet/>
      <dgm:spPr/>
      <dgm:t>
        <a:bodyPr/>
        <a:lstStyle/>
        <a:p>
          <a:endParaRPr lang="nb-NO"/>
        </a:p>
      </dgm:t>
    </dgm:pt>
    <dgm:pt modelId="{4C0707CF-8348-4052-83A9-16DBF44C472C}" type="sibTrans" cxnId="{ACEBD336-857F-43DC-8AD5-A18CA1AD39B0}">
      <dgm:prSet/>
      <dgm:spPr/>
      <dgm:t>
        <a:bodyPr/>
        <a:lstStyle/>
        <a:p>
          <a:endParaRPr lang="nb-NO"/>
        </a:p>
      </dgm:t>
    </dgm:pt>
    <dgm:pt modelId="{60CE51C3-AF5D-46F2-AA19-7CE54E2E44E3}">
      <dgm:prSet phldrT="[Tekst]"/>
      <dgm:spPr/>
      <dgm:t>
        <a:bodyPr/>
        <a:lstStyle/>
        <a:p>
          <a:r>
            <a:rPr lang="nb-NO" dirty="0"/>
            <a:t>Fremleietaker</a:t>
          </a:r>
        </a:p>
      </dgm:t>
    </dgm:pt>
    <dgm:pt modelId="{4772AF72-7910-4AAB-9EA2-727BEA919725}" type="parTrans" cxnId="{8B7EB07C-F207-428A-A17B-79E2C4BFF7F5}">
      <dgm:prSet/>
      <dgm:spPr/>
      <dgm:t>
        <a:bodyPr/>
        <a:lstStyle/>
        <a:p>
          <a:endParaRPr lang="nb-NO"/>
        </a:p>
      </dgm:t>
    </dgm:pt>
    <dgm:pt modelId="{9078E683-896A-4EE8-A09A-435A1CFC36B8}" type="sibTrans" cxnId="{8B7EB07C-F207-428A-A17B-79E2C4BFF7F5}">
      <dgm:prSet/>
      <dgm:spPr/>
      <dgm:t>
        <a:bodyPr/>
        <a:lstStyle/>
        <a:p>
          <a:endParaRPr lang="nb-NO"/>
        </a:p>
      </dgm:t>
    </dgm:pt>
    <dgm:pt modelId="{7C53CB3F-5E89-4D11-A6E5-4F68693061DA}">
      <dgm:prSet phldrT="[Tekst]"/>
      <dgm:spPr/>
      <dgm:t>
        <a:bodyPr/>
        <a:lstStyle/>
        <a:p>
          <a:r>
            <a:rPr lang="nb-NO" dirty="0"/>
            <a:t>Fremleietaker</a:t>
          </a:r>
        </a:p>
      </dgm:t>
    </dgm:pt>
    <dgm:pt modelId="{7C57052B-4737-47CE-8FB6-4F8C2075DB06}" type="parTrans" cxnId="{03903BC0-2A6B-46BB-BE16-B5B74B43BFE0}">
      <dgm:prSet/>
      <dgm:spPr/>
      <dgm:t>
        <a:bodyPr/>
        <a:lstStyle/>
        <a:p>
          <a:endParaRPr lang="nb-NO"/>
        </a:p>
      </dgm:t>
    </dgm:pt>
    <dgm:pt modelId="{25428499-9A34-425D-93F0-263AC164B2E7}" type="sibTrans" cxnId="{03903BC0-2A6B-46BB-BE16-B5B74B43BFE0}">
      <dgm:prSet/>
      <dgm:spPr/>
      <dgm:t>
        <a:bodyPr/>
        <a:lstStyle/>
        <a:p>
          <a:endParaRPr lang="nb-NO"/>
        </a:p>
      </dgm:t>
    </dgm:pt>
    <dgm:pt modelId="{826D326E-35CF-4956-B993-5F6D0E7AFFD9}" type="pres">
      <dgm:prSet presAssocID="{F8155509-F85D-415D-BBE5-0852F6B8516E}" presName="diagram" presStyleCnt="0">
        <dgm:presLayoutVars>
          <dgm:chPref val="1"/>
          <dgm:dir/>
          <dgm:animOne val="branch"/>
          <dgm:animLvl val="lvl"/>
          <dgm:resizeHandles val="exact"/>
        </dgm:presLayoutVars>
      </dgm:prSet>
      <dgm:spPr/>
    </dgm:pt>
    <dgm:pt modelId="{FD48C17A-60C0-4F29-B0D6-F9F7A13A9983}" type="pres">
      <dgm:prSet presAssocID="{006EB78F-2EE2-4E3D-9A59-9C06C0395D9B}" presName="root1" presStyleCnt="0"/>
      <dgm:spPr/>
    </dgm:pt>
    <dgm:pt modelId="{A16287CB-59C4-42B8-8A09-42F0E2C77745}" type="pres">
      <dgm:prSet presAssocID="{006EB78F-2EE2-4E3D-9A59-9C06C0395D9B}" presName="LevelOneTextNode" presStyleLbl="node0" presStyleIdx="0" presStyleCnt="1">
        <dgm:presLayoutVars>
          <dgm:chPref val="3"/>
        </dgm:presLayoutVars>
      </dgm:prSet>
      <dgm:spPr/>
    </dgm:pt>
    <dgm:pt modelId="{8A896ABB-2CC3-47C3-B4E2-E0749B3D9556}" type="pres">
      <dgm:prSet presAssocID="{006EB78F-2EE2-4E3D-9A59-9C06C0395D9B}" presName="level2hierChild" presStyleCnt="0"/>
      <dgm:spPr/>
    </dgm:pt>
    <dgm:pt modelId="{6E9FD353-3C99-4AAE-816E-550F50EE482A}" type="pres">
      <dgm:prSet presAssocID="{1E9FC9DA-43B2-4E9A-B900-D0A8B6C16D4E}" presName="conn2-1" presStyleLbl="parChTrans1D2" presStyleIdx="0" presStyleCnt="1"/>
      <dgm:spPr/>
    </dgm:pt>
    <dgm:pt modelId="{C87EC60F-501F-4E7F-A41E-D089A5A02C0C}" type="pres">
      <dgm:prSet presAssocID="{1E9FC9DA-43B2-4E9A-B900-D0A8B6C16D4E}" presName="connTx" presStyleLbl="parChTrans1D2" presStyleIdx="0" presStyleCnt="1"/>
      <dgm:spPr/>
    </dgm:pt>
    <dgm:pt modelId="{9B25AF02-B6AD-4876-81C2-17A918EC77B1}" type="pres">
      <dgm:prSet presAssocID="{B3F6B2E0-AB6E-4CF5-B1A9-3CB11DB973AC}" presName="root2" presStyleCnt="0"/>
      <dgm:spPr/>
    </dgm:pt>
    <dgm:pt modelId="{1A37C745-9C1D-49CF-9382-FE5648E9493B}" type="pres">
      <dgm:prSet presAssocID="{B3F6B2E0-AB6E-4CF5-B1A9-3CB11DB973AC}" presName="LevelTwoTextNode" presStyleLbl="node2" presStyleIdx="0" presStyleCnt="1">
        <dgm:presLayoutVars>
          <dgm:chPref val="3"/>
        </dgm:presLayoutVars>
      </dgm:prSet>
      <dgm:spPr/>
    </dgm:pt>
    <dgm:pt modelId="{1771347C-6C5E-4670-B3D8-36E6323A1BA0}" type="pres">
      <dgm:prSet presAssocID="{B3F6B2E0-AB6E-4CF5-B1A9-3CB11DB973AC}" presName="level3hierChild" presStyleCnt="0"/>
      <dgm:spPr/>
    </dgm:pt>
    <dgm:pt modelId="{5F031B54-7E9A-462A-91EB-4CDA3E14411B}" type="pres">
      <dgm:prSet presAssocID="{2CA28900-21D7-41DB-BA5E-72AC9526D5AA}" presName="conn2-1" presStyleLbl="parChTrans1D3" presStyleIdx="0" presStyleCnt="4"/>
      <dgm:spPr/>
    </dgm:pt>
    <dgm:pt modelId="{8ABA445C-9BFD-440B-BC75-A9E09BF673EC}" type="pres">
      <dgm:prSet presAssocID="{2CA28900-21D7-41DB-BA5E-72AC9526D5AA}" presName="connTx" presStyleLbl="parChTrans1D3" presStyleIdx="0" presStyleCnt="4"/>
      <dgm:spPr/>
    </dgm:pt>
    <dgm:pt modelId="{A107587D-49A2-48C4-B9C3-1DC748E71169}" type="pres">
      <dgm:prSet presAssocID="{C065918A-C161-4E81-B73D-E7A714EC73CE}" presName="root2" presStyleCnt="0"/>
      <dgm:spPr/>
    </dgm:pt>
    <dgm:pt modelId="{0F5DA416-A430-414E-BE0B-ED66504E34CF}" type="pres">
      <dgm:prSet presAssocID="{C065918A-C161-4E81-B73D-E7A714EC73CE}" presName="LevelTwoTextNode" presStyleLbl="node3" presStyleIdx="0" presStyleCnt="4">
        <dgm:presLayoutVars>
          <dgm:chPref val="3"/>
        </dgm:presLayoutVars>
      </dgm:prSet>
      <dgm:spPr/>
    </dgm:pt>
    <dgm:pt modelId="{FF789D86-97BF-4DA6-AD10-9367D334788F}" type="pres">
      <dgm:prSet presAssocID="{C065918A-C161-4E81-B73D-E7A714EC73CE}" presName="level3hierChild" presStyleCnt="0"/>
      <dgm:spPr/>
    </dgm:pt>
    <dgm:pt modelId="{C434C5DD-C105-4D4A-A483-AA7A7160E985}" type="pres">
      <dgm:prSet presAssocID="{784D5495-189F-443E-8530-C55F2B588456}" presName="conn2-1" presStyleLbl="parChTrans1D3" presStyleIdx="1" presStyleCnt="4"/>
      <dgm:spPr/>
    </dgm:pt>
    <dgm:pt modelId="{2E3DFD4F-E721-4F56-BF8F-4F6B1276E601}" type="pres">
      <dgm:prSet presAssocID="{784D5495-189F-443E-8530-C55F2B588456}" presName="connTx" presStyleLbl="parChTrans1D3" presStyleIdx="1" presStyleCnt="4"/>
      <dgm:spPr/>
    </dgm:pt>
    <dgm:pt modelId="{B835E601-B3A0-4C68-A874-DCEDF2F41B3C}" type="pres">
      <dgm:prSet presAssocID="{EE03B132-BD03-4D61-9948-F98A4348DDFF}" presName="root2" presStyleCnt="0"/>
      <dgm:spPr/>
    </dgm:pt>
    <dgm:pt modelId="{542B3DFB-CC31-489A-8E68-943A0E7861C0}" type="pres">
      <dgm:prSet presAssocID="{EE03B132-BD03-4D61-9948-F98A4348DDFF}" presName="LevelTwoTextNode" presStyleLbl="node3" presStyleIdx="1" presStyleCnt="4">
        <dgm:presLayoutVars>
          <dgm:chPref val="3"/>
        </dgm:presLayoutVars>
      </dgm:prSet>
      <dgm:spPr/>
    </dgm:pt>
    <dgm:pt modelId="{3E4FAD1E-A073-42A5-8344-3AC824C6E2D2}" type="pres">
      <dgm:prSet presAssocID="{EE03B132-BD03-4D61-9948-F98A4348DDFF}" presName="level3hierChild" presStyleCnt="0"/>
      <dgm:spPr/>
    </dgm:pt>
    <dgm:pt modelId="{D95726AD-3D83-4B9D-82EA-347AE425BF19}" type="pres">
      <dgm:prSet presAssocID="{4772AF72-7910-4AAB-9EA2-727BEA919725}" presName="conn2-1" presStyleLbl="parChTrans1D3" presStyleIdx="2" presStyleCnt="4"/>
      <dgm:spPr/>
    </dgm:pt>
    <dgm:pt modelId="{BE34A968-F57D-41EB-8155-02078AB6C9E2}" type="pres">
      <dgm:prSet presAssocID="{4772AF72-7910-4AAB-9EA2-727BEA919725}" presName="connTx" presStyleLbl="parChTrans1D3" presStyleIdx="2" presStyleCnt="4"/>
      <dgm:spPr/>
    </dgm:pt>
    <dgm:pt modelId="{64406E0D-A853-4A0D-B014-99DC0DBE87E8}" type="pres">
      <dgm:prSet presAssocID="{60CE51C3-AF5D-46F2-AA19-7CE54E2E44E3}" presName="root2" presStyleCnt="0"/>
      <dgm:spPr/>
    </dgm:pt>
    <dgm:pt modelId="{9C51091F-892A-4784-9E85-EE90F1FC558B}" type="pres">
      <dgm:prSet presAssocID="{60CE51C3-AF5D-46F2-AA19-7CE54E2E44E3}" presName="LevelTwoTextNode" presStyleLbl="node3" presStyleIdx="2" presStyleCnt="4">
        <dgm:presLayoutVars>
          <dgm:chPref val="3"/>
        </dgm:presLayoutVars>
      </dgm:prSet>
      <dgm:spPr/>
    </dgm:pt>
    <dgm:pt modelId="{0DA4A3C5-9DBB-4986-AAA9-A2F20E9A45C6}" type="pres">
      <dgm:prSet presAssocID="{60CE51C3-AF5D-46F2-AA19-7CE54E2E44E3}" presName="level3hierChild" presStyleCnt="0"/>
      <dgm:spPr/>
    </dgm:pt>
    <dgm:pt modelId="{E428DE16-A994-453E-B202-FB0C8296528D}" type="pres">
      <dgm:prSet presAssocID="{7C57052B-4737-47CE-8FB6-4F8C2075DB06}" presName="conn2-1" presStyleLbl="parChTrans1D3" presStyleIdx="3" presStyleCnt="4"/>
      <dgm:spPr/>
    </dgm:pt>
    <dgm:pt modelId="{1C70CE24-DEE6-4417-9FE4-63A9DA3B21DF}" type="pres">
      <dgm:prSet presAssocID="{7C57052B-4737-47CE-8FB6-4F8C2075DB06}" presName="connTx" presStyleLbl="parChTrans1D3" presStyleIdx="3" presStyleCnt="4"/>
      <dgm:spPr/>
    </dgm:pt>
    <dgm:pt modelId="{46A3AF0C-D38A-4E66-BD3C-7A91FA14DB59}" type="pres">
      <dgm:prSet presAssocID="{7C53CB3F-5E89-4D11-A6E5-4F68693061DA}" presName="root2" presStyleCnt="0"/>
      <dgm:spPr/>
    </dgm:pt>
    <dgm:pt modelId="{170B5C36-1103-4320-8EB5-AFAE3B098CE3}" type="pres">
      <dgm:prSet presAssocID="{7C53CB3F-5E89-4D11-A6E5-4F68693061DA}" presName="LevelTwoTextNode" presStyleLbl="node3" presStyleIdx="3" presStyleCnt="4">
        <dgm:presLayoutVars>
          <dgm:chPref val="3"/>
        </dgm:presLayoutVars>
      </dgm:prSet>
      <dgm:spPr/>
    </dgm:pt>
    <dgm:pt modelId="{95FE40F2-942F-4F3A-9231-0DC16DF1911D}" type="pres">
      <dgm:prSet presAssocID="{7C53CB3F-5E89-4D11-A6E5-4F68693061DA}" presName="level3hierChild" presStyleCnt="0"/>
      <dgm:spPr/>
    </dgm:pt>
  </dgm:ptLst>
  <dgm:cxnLst>
    <dgm:cxn modelId="{EA4F6119-71A0-4433-AEEF-D8FE1B905E28}" srcId="{B3F6B2E0-AB6E-4CF5-B1A9-3CB11DB973AC}" destId="{C065918A-C161-4E81-B73D-E7A714EC73CE}" srcOrd="0" destOrd="0" parTransId="{2CA28900-21D7-41DB-BA5E-72AC9526D5AA}" sibTransId="{6D705230-50FF-4345-BBCA-ACE6E8E04C1E}"/>
    <dgm:cxn modelId="{38A0DD1C-654E-441E-A8E5-D1302D35B68F}" type="presOf" srcId="{2CA28900-21D7-41DB-BA5E-72AC9526D5AA}" destId="{8ABA445C-9BFD-440B-BC75-A9E09BF673EC}" srcOrd="1" destOrd="0" presId="urn:microsoft.com/office/officeart/2005/8/layout/hierarchy2"/>
    <dgm:cxn modelId="{D5936B1F-49D8-45C7-9F97-AFB21C98950E}" type="presOf" srcId="{2CA28900-21D7-41DB-BA5E-72AC9526D5AA}" destId="{5F031B54-7E9A-462A-91EB-4CDA3E14411B}" srcOrd="0" destOrd="0" presId="urn:microsoft.com/office/officeart/2005/8/layout/hierarchy2"/>
    <dgm:cxn modelId="{23285C32-587F-440B-A1E9-4B3C747AA120}" type="presOf" srcId="{B3F6B2E0-AB6E-4CF5-B1A9-3CB11DB973AC}" destId="{1A37C745-9C1D-49CF-9382-FE5648E9493B}" srcOrd="0" destOrd="0" presId="urn:microsoft.com/office/officeart/2005/8/layout/hierarchy2"/>
    <dgm:cxn modelId="{317DE234-7026-40C3-92A5-F7370231A16D}" type="presOf" srcId="{1E9FC9DA-43B2-4E9A-B900-D0A8B6C16D4E}" destId="{C87EC60F-501F-4E7F-A41E-D089A5A02C0C}" srcOrd="1" destOrd="0" presId="urn:microsoft.com/office/officeart/2005/8/layout/hierarchy2"/>
    <dgm:cxn modelId="{ACEBD336-857F-43DC-8AD5-A18CA1AD39B0}" srcId="{B3F6B2E0-AB6E-4CF5-B1A9-3CB11DB973AC}" destId="{EE03B132-BD03-4D61-9948-F98A4348DDFF}" srcOrd="1" destOrd="0" parTransId="{784D5495-189F-443E-8530-C55F2B588456}" sibTransId="{4C0707CF-8348-4052-83A9-16DBF44C472C}"/>
    <dgm:cxn modelId="{C5D74338-5BF8-42F1-9EB7-A74FB1ADBCFB}" type="presOf" srcId="{784D5495-189F-443E-8530-C55F2B588456}" destId="{2E3DFD4F-E721-4F56-BF8F-4F6B1276E601}" srcOrd="1" destOrd="0" presId="urn:microsoft.com/office/officeart/2005/8/layout/hierarchy2"/>
    <dgm:cxn modelId="{3CA15C3C-3C9E-40D2-935A-6B29181BCEAA}" type="presOf" srcId="{EE03B132-BD03-4D61-9948-F98A4348DDFF}" destId="{542B3DFB-CC31-489A-8E68-943A0E7861C0}" srcOrd="0" destOrd="0" presId="urn:microsoft.com/office/officeart/2005/8/layout/hierarchy2"/>
    <dgm:cxn modelId="{B2021A4E-9859-4DA0-A540-2DE899A7D2F7}" type="presOf" srcId="{4772AF72-7910-4AAB-9EA2-727BEA919725}" destId="{D95726AD-3D83-4B9D-82EA-347AE425BF19}" srcOrd="0" destOrd="0" presId="urn:microsoft.com/office/officeart/2005/8/layout/hierarchy2"/>
    <dgm:cxn modelId="{4AD5DC53-B303-4B40-BF42-40479F82BDB1}" type="presOf" srcId="{784D5495-189F-443E-8530-C55F2B588456}" destId="{C434C5DD-C105-4D4A-A483-AA7A7160E985}" srcOrd="0" destOrd="0" presId="urn:microsoft.com/office/officeart/2005/8/layout/hierarchy2"/>
    <dgm:cxn modelId="{8CEADF56-86E5-40D1-ACCF-DBB983F9EA54}" type="presOf" srcId="{F8155509-F85D-415D-BBE5-0852F6B8516E}" destId="{826D326E-35CF-4956-B993-5F6D0E7AFFD9}" srcOrd="0" destOrd="0" presId="urn:microsoft.com/office/officeart/2005/8/layout/hierarchy2"/>
    <dgm:cxn modelId="{E29C4C59-5D31-4FC3-8628-38AAFDCEF5D7}" srcId="{F8155509-F85D-415D-BBE5-0852F6B8516E}" destId="{006EB78F-2EE2-4E3D-9A59-9C06C0395D9B}" srcOrd="0" destOrd="0" parTransId="{FCEB0CE0-D909-45CC-8F3C-A5C4D8B213DB}" sibTransId="{7BEF1CF5-20D9-4131-B6FA-DAB81E05F52C}"/>
    <dgm:cxn modelId="{F48BCA79-7552-4D34-B661-75B7C2CAD330}" srcId="{006EB78F-2EE2-4E3D-9A59-9C06C0395D9B}" destId="{B3F6B2E0-AB6E-4CF5-B1A9-3CB11DB973AC}" srcOrd="0" destOrd="0" parTransId="{1E9FC9DA-43B2-4E9A-B900-D0A8B6C16D4E}" sibTransId="{3C0FBBBF-6203-40C1-A4D4-739AE6278859}"/>
    <dgm:cxn modelId="{714A055A-FAA6-4BFE-87FF-FEBB956B95EE}" type="presOf" srcId="{60CE51C3-AF5D-46F2-AA19-7CE54E2E44E3}" destId="{9C51091F-892A-4784-9E85-EE90F1FC558B}" srcOrd="0" destOrd="0" presId="urn:microsoft.com/office/officeart/2005/8/layout/hierarchy2"/>
    <dgm:cxn modelId="{8B7EB07C-F207-428A-A17B-79E2C4BFF7F5}" srcId="{B3F6B2E0-AB6E-4CF5-B1A9-3CB11DB973AC}" destId="{60CE51C3-AF5D-46F2-AA19-7CE54E2E44E3}" srcOrd="2" destOrd="0" parTransId="{4772AF72-7910-4AAB-9EA2-727BEA919725}" sibTransId="{9078E683-896A-4EE8-A09A-435A1CFC36B8}"/>
    <dgm:cxn modelId="{1A3C298B-B764-45E5-B240-15394E2DB5E5}" type="presOf" srcId="{1E9FC9DA-43B2-4E9A-B900-D0A8B6C16D4E}" destId="{6E9FD353-3C99-4AAE-816E-550F50EE482A}" srcOrd="0" destOrd="0" presId="urn:microsoft.com/office/officeart/2005/8/layout/hierarchy2"/>
    <dgm:cxn modelId="{25A44495-0BDE-4BFC-9D04-C16050FC791D}" type="presOf" srcId="{7C57052B-4737-47CE-8FB6-4F8C2075DB06}" destId="{E428DE16-A994-453E-B202-FB0C8296528D}" srcOrd="0" destOrd="0" presId="urn:microsoft.com/office/officeart/2005/8/layout/hierarchy2"/>
    <dgm:cxn modelId="{2717F5A4-8396-48E7-80FE-EE909BAE78BA}" type="presOf" srcId="{006EB78F-2EE2-4E3D-9A59-9C06C0395D9B}" destId="{A16287CB-59C4-42B8-8A09-42F0E2C77745}" srcOrd="0" destOrd="0" presId="urn:microsoft.com/office/officeart/2005/8/layout/hierarchy2"/>
    <dgm:cxn modelId="{253A52AE-3ED7-44EF-9D9E-B694820AFB39}" type="presOf" srcId="{4772AF72-7910-4AAB-9EA2-727BEA919725}" destId="{BE34A968-F57D-41EB-8155-02078AB6C9E2}" srcOrd="1" destOrd="0" presId="urn:microsoft.com/office/officeart/2005/8/layout/hierarchy2"/>
    <dgm:cxn modelId="{ACAC17C0-B744-4CA4-A3DA-F63824ACA33E}" type="presOf" srcId="{C065918A-C161-4E81-B73D-E7A714EC73CE}" destId="{0F5DA416-A430-414E-BE0B-ED66504E34CF}" srcOrd="0" destOrd="0" presId="urn:microsoft.com/office/officeart/2005/8/layout/hierarchy2"/>
    <dgm:cxn modelId="{03903BC0-2A6B-46BB-BE16-B5B74B43BFE0}" srcId="{B3F6B2E0-AB6E-4CF5-B1A9-3CB11DB973AC}" destId="{7C53CB3F-5E89-4D11-A6E5-4F68693061DA}" srcOrd="3" destOrd="0" parTransId="{7C57052B-4737-47CE-8FB6-4F8C2075DB06}" sibTransId="{25428499-9A34-425D-93F0-263AC164B2E7}"/>
    <dgm:cxn modelId="{FDB595F4-D71D-41F5-9EDA-38B25D33AEA2}" type="presOf" srcId="{7C57052B-4737-47CE-8FB6-4F8C2075DB06}" destId="{1C70CE24-DEE6-4417-9FE4-63A9DA3B21DF}" srcOrd="1" destOrd="0" presId="urn:microsoft.com/office/officeart/2005/8/layout/hierarchy2"/>
    <dgm:cxn modelId="{C1DA91F9-E5BB-47C3-9E50-369FAD2073C5}" type="presOf" srcId="{7C53CB3F-5E89-4D11-A6E5-4F68693061DA}" destId="{170B5C36-1103-4320-8EB5-AFAE3B098CE3}" srcOrd="0" destOrd="0" presId="urn:microsoft.com/office/officeart/2005/8/layout/hierarchy2"/>
    <dgm:cxn modelId="{867193BA-99B1-414B-B00F-BE4BC0DD63CD}" type="presParOf" srcId="{826D326E-35CF-4956-B993-5F6D0E7AFFD9}" destId="{FD48C17A-60C0-4F29-B0D6-F9F7A13A9983}" srcOrd="0" destOrd="0" presId="urn:microsoft.com/office/officeart/2005/8/layout/hierarchy2"/>
    <dgm:cxn modelId="{A235F889-1ACD-4193-A508-97F4E033267B}" type="presParOf" srcId="{FD48C17A-60C0-4F29-B0D6-F9F7A13A9983}" destId="{A16287CB-59C4-42B8-8A09-42F0E2C77745}" srcOrd="0" destOrd="0" presId="urn:microsoft.com/office/officeart/2005/8/layout/hierarchy2"/>
    <dgm:cxn modelId="{CCBFBCC0-7812-4FC9-B9F9-6E192BB82026}" type="presParOf" srcId="{FD48C17A-60C0-4F29-B0D6-F9F7A13A9983}" destId="{8A896ABB-2CC3-47C3-B4E2-E0749B3D9556}" srcOrd="1" destOrd="0" presId="urn:microsoft.com/office/officeart/2005/8/layout/hierarchy2"/>
    <dgm:cxn modelId="{8A061AF5-E2E4-4703-841D-F24B07D2D864}" type="presParOf" srcId="{8A896ABB-2CC3-47C3-B4E2-E0749B3D9556}" destId="{6E9FD353-3C99-4AAE-816E-550F50EE482A}" srcOrd="0" destOrd="0" presId="urn:microsoft.com/office/officeart/2005/8/layout/hierarchy2"/>
    <dgm:cxn modelId="{8F7BE56F-CA13-44B0-970D-7F646E408368}" type="presParOf" srcId="{6E9FD353-3C99-4AAE-816E-550F50EE482A}" destId="{C87EC60F-501F-4E7F-A41E-D089A5A02C0C}" srcOrd="0" destOrd="0" presId="urn:microsoft.com/office/officeart/2005/8/layout/hierarchy2"/>
    <dgm:cxn modelId="{13D395A8-6E31-430C-AC63-66379B78A326}" type="presParOf" srcId="{8A896ABB-2CC3-47C3-B4E2-E0749B3D9556}" destId="{9B25AF02-B6AD-4876-81C2-17A918EC77B1}" srcOrd="1" destOrd="0" presId="urn:microsoft.com/office/officeart/2005/8/layout/hierarchy2"/>
    <dgm:cxn modelId="{00F7717B-4374-465D-828F-B9D7F8C559F3}" type="presParOf" srcId="{9B25AF02-B6AD-4876-81C2-17A918EC77B1}" destId="{1A37C745-9C1D-49CF-9382-FE5648E9493B}" srcOrd="0" destOrd="0" presId="urn:microsoft.com/office/officeart/2005/8/layout/hierarchy2"/>
    <dgm:cxn modelId="{D04883D9-BB96-413C-ACCA-11FF5269A5C1}" type="presParOf" srcId="{9B25AF02-B6AD-4876-81C2-17A918EC77B1}" destId="{1771347C-6C5E-4670-B3D8-36E6323A1BA0}" srcOrd="1" destOrd="0" presId="urn:microsoft.com/office/officeart/2005/8/layout/hierarchy2"/>
    <dgm:cxn modelId="{A657BBDA-FBBC-4D61-A79F-CCFB1321BF1A}" type="presParOf" srcId="{1771347C-6C5E-4670-B3D8-36E6323A1BA0}" destId="{5F031B54-7E9A-462A-91EB-4CDA3E14411B}" srcOrd="0" destOrd="0" presId="urn:microsoft.com/office/officeart/2005/8/layout/hierarchy2"/>
    <dgm:cxn modelId="{B99635E0-EB15-4BAA-B78A-A0C7B8568661}" type="presParOf" srcId="{5F031B54-7E9A-462A-91EB-4CDA3E14411B}" destId="{8ABA445C-9BFD-440B-BC75-A9E09BF673EC}" srcOrd="0" destOrd="0" presId="urn:microsoft.com/office/officeart/2005/8/layout/hierarchy2"/>
    <dgm:cxn modelId="{54D8788A-9653-4E6E-91FB-966408BDC5DF}" type="presParOf" srcId="{1771347C-6C5E-4670-B3D8-36E6323A1BA0}" destId="{A107587D-49A2-48C4-B9C3-1DC748E71169}" srcOrd="1" destOrd="0" presId="urn:microsoft.com/office/officeart/2005/8/layout/hierarchy2"/>
    <dgm:cxn modelId="{5E5DBE10-1F08-4509-AACC-3AA5337FF1E9}" type="presParOf" srcId="{A107587D-49A2-48C4-B9C3-1DC748E71169}" destId="{0F5DA416-A430-414E-BE0B-ED66504E34CF}" srcOrd="0" destOrd="0" presId="urn:microsoft.com/office/officeart/2005/8/layout/hierarchy2"/>
    <dgm:cxn modelId="{8A5D7693-9C0C-47CE-A541-E59792008965}" type="presParOf" srcId="{A107587D-49A2-48C4-B9C3-1DC748E71169}" destId="{FF789D86-97BF-4DA6-AD10-9367D334788F}" srcOrd="1" destOrd="0" presId="urn:microsoft.com/office/officeart/2005/8/layout/hierarchy2"/>
    <dgm:cxn modelId="{EC0806D0-85CD-4987-85E5-04E139FB8921}" type="presParOf" srcId="{1771347C-6C5E-4670-B3D8-36E6323A1BA0}" destId="{C434C5DD-C105-4D4A-A483-AA7A7160E985}" srcOrd="2" destOrd="0" presId="urn:microsoft.com/office/officeart/2005/8/layout/hierarchy2"/>
    <dgm:cxn modelId="{88D2314F-25E4-4BE0-B09A-964A414E8310}" type="presParOf" srcId="{C434C5DD-C105-4D4A-A483-AA7A7160E985}" destId="{2E3DFD4F-E721-4F56-BF8F-4F6B1276E601}" srcOrd="0" destOrd="0" presId="urn:microsoft.com/office/officeart/2005/8/layout/hierarchy2"/>
    <dgm:cxn modelId="{9B0C6957-8F29-4FFC-8B4D-965B33FF1C7D}" type="presParOf" srcId="{1771347C-6C5E-4670-B3D8-36E6323A1BA0}" destId="{B835E601-B3A0-4C68-A874-DCEDF2F41B3C}" srcOrd="3" destOrd="0" presId="urn:microsoft.com/office/officeart/2005/8/layout/hierarchy2"/>
    <dgm:cxn modelId="{3FFE9845-F8EC-4465-98B0-8E0721356A90}" type="presParOf" srcId="{B835E601-B3A0-4C68-A874-DCEDF2F41B3C}" destId="{542B3DFB-CC31-489A-8E68-943A0E7861C0}" srcOrd="0" destOrd="0" presId="urn:microsoft.com/office/officeart/2005/8/layout/hierarchy2"/>
    <dgm:cxn modelId="{3CF8F3D6-1C07-4BFE-BB1E-B8534947557A}" type="presParOf" srcId="{B835E601-B3A0-4C68-A874-DCEDF2F41B3C}" destId="{3E4FAD1E-A073-42A5-8344-3AC824C6E2D2}" srcOrd="1" destOrd="0" presId="urn:microsoft.com/office/officeart/2005/8/layout/hierarchy2"/>
    <dgm:cxn modelId="{54C90A47-41C2-4B96-8110-00941D42099F}" type="presParOf" srcId="{1771347C-6C5E-4670-B3D8-36E6323A1BA0}" destId="{D95726AD-3D83-4B9D-82EA-347AE425BF19}" srcOrd="4" destOrd="0" presId="urn:microsoft.com/office/officeart/2005/8/layout/hierarchy2"/>
    <dgm:cxn modelId="{22EEBCB5-1B4F-4104-8DED-B2753F88297E}" type="presParOf" srcId="{D95726AD-3D83-4B9D-82EA-347AE425BF19}" destId="{BE34A968-F57D-41EB-8155-02078AB6C9E2}" srcOrd="0" destOrd="0" presId="urn:microsoft.com/office/officeart/2005/8/layout/hierarchy2"/>
    <dgm:cxn modelId="{C09AE37C-45E9-4D19-8CE9-DE9DFADE51C3}" type="presParOf" srcId="{1771347C-6C5E-4670-B3D8-36E6323A1BA0}" destId="{64406E0D-A853-4A0D-B014-99DC0DBE87E8}" srcOrd="5" destOrd="0" presId="urn:microsoft.com/office/officeart/2005/8/layout/hierarchy2"/>
    <dgm:cxn modelId="{86D1A449-D570-430F-ADDD-7FA837D11B06}" type="presParOf" srcId="{64406E0D-A853-4A0D-B014-99DC0DBE87E8}" destId="{9C51091F-892A-4784-9E85-EE90F1FC558B}" srcOrd="0" destOrd="0" presId="urn:microsoft.com/office/officeart/2005/8/layout/hierarchy2"/>
    <dgm:cxn modelId="{22C0D47C-47CF-49BF-8ED9-5E39557C9EE2}" type="presParOf" srcId="{64406E0D-A853-4A0D-B014-99DC0DBE87E8}" destId="{0DA4A3C5-9DBB-4986-AAA9-A2F20E9A45C6}" srcOrd="1" destOrd="0" presId="urn:microsoft.com/office/officeart/2005/8/layout/hierarchy2"/>
    <dgm:cxn modelId="{F0DC310D-32B6-4DBE-9ABE-75DF1D83AE70}" type="presParOf" srcId="{1771347C-6C5E-4670-B3D8-36E6323A1BA0}" destId="{E428DE16-A994-453E-B202-FB0C8296528D}" srcOrd="6" destOrd="0" presId="urn:microsoft.com/office/officeart/2005/8/layout/hierarchy2"/>
    <dgm:cxn modelId="{D6ACB4CF-B5B7-4216-8C95-63C52C83166B}" type="presParOf" srcId="{E428DE16-A994-453E-B202-FB0C8296528D}" destId="{1C70CE24-DEE6-4417-9FE4-63A9DA3B21DF}" srcOrd="0" destOrd="0" presId="urn:microsoft.com/office/officeart/2005/8/layout/hierarchy2"/>
    <dgm:cxn modelId="{3FD284AF-590F-4957-AA9F-1E6F0811BBAD}" type="presParOf" srcId="{1771347C-6C5E-4670-B3D8-36E6323A1BA0}" destId="{46A3AF0C-D38A-4E66-BD3C-7A91FA14DB59}" srcOrd="7" destOrd="0" presId="urn:microsoft.com/office/officeart/2005/8/layout/hierarchy2"/>
    <dgm:cxn modelId="{4FFDFA26-8BFE-47D6-A57F-64566CB35DFF}" type="presParOf" srcId="{46A3AF0C-D38A-4E66-BD3C-7A91FA14DB59}" destId="{170B5C36-1103-4320-8EB5-AFAE3B098CE3}" srcOrd="0" destOrd="0" presId="urn:microsoft.com/office/officeart/2005/8/layout/hierarchy2"/>
    <dgm:cxn modelId="{B454919F-4185-4143-BB5E-3453496B6EFF}" type="presParOf" srcId="{46A3AF0C-D38A-4E66-BD3C-7A91FA14DB59}" destId="{95FE40F2-942F-4F3A-9231-0DC16DF1911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125CEF-62A6-42EF-A307-099CDDF3887C}"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nb-NO"/>
        </a:p>
      </dgm:t>
    </dgm:pt>
    <dgm:pt modelId="{393C1497-11B6-4D65-9D9F-4A83E10F77C7}">
      <dgm:prSet phldrT="[Tekst]"/>
      <dgm:spPr/>
      <dgm:t>
        <a:bodyPr/>
        <a:lstStyle/>
        <a:p>
          <a:r>
            <a:rPr lang="nb-NO" dirty="0"/>
            <a:t>Utleier</a:t>
          </a:r>
        </a:p>
      </dgm:t>
    </dgm:pt>
    <dgm:pt modelId="{0CBD34D7-848D-4598-B2DC-657EEDBD17FF}" type="parTrans" cxnId="{6A1913CF-1E8D-4495-A91D-3816C034A02F}">
      <dgm:prSet/>
      <dgm:spPr/>
      <dgm:t>
        <a:bodyPr/>
        <a:lstStyle/>
        <a:p>
          <a:endParaRPr lang="nb-NO"/>
        </a:p>
      </dgm:t>
    </dgm:pt>
    <dgm:pt modelId="{D7BF527B-C280-46B7-865B-CB6A69BAA3C4}" type="sibTrans" cxnId="{6A1913CF-1E8D-4495-A91D-3816C034A02F}">
      <dgm:prSet/>
      <dgm:spPr/>
      <dgm:t>
        <a:bodyPr/>
        <a:lstStyle/>
        <a:p>
          <a:endParaRPr lang="nb-NO"/>
        </a:p>
      </dgm:t>
    </dgm:pt>
    <dgm:pt modelId="{8A1B29E7-CBE9-4733-B43E-733EBEFF9C89}">
      <dgm:prSet phldrT="[Tekst]"/>
      <dgm:spPr/>
      <dgm:t>
        <a:bodyPr/>
        <a:lstStyle/>
        <a:p>
          <a:r>
            <a:rPr lang="nb-NO" dirty="0"/>
            <a:t>Leietaker</a:t>
          </a:r>
        </a:p>
      </dgm:t>
    </dgm:pt>
    <dgm:pt modelId="{CEC21FA6-C016-47C6-8B58-853C098F2A11}" type="parTrans" cxnId="{1325CA20-E3D2-41BC-8B60-CF080B17B503}">
      <dgm:prSet/>
      <dgm:spPr/>
      <dgm:t>
        <a:bodyPr/>
        <a:lstStyle/>
        <a:p>
          <a:endParaRPr lang="nb-NO"/>
        </a:p>
      </dgm:t>
    </dgm:pt>
    <dgm:pt modelId="{C88E6BB5-FB2B-4EE7-85D5-8D42AA4926A1}" type="sibTrans" cxnId="{1325CA20-E3D2-41BC-8B60-CF080B17B503}">
      <dgm:prSet/>
      <dgm:spPr/>
      <dgm:t>
        <a:bodyPr/>
        <a:lstStyle/>
        <a:p>
          <a:endParaRPr lang="nb-NO"/>
        </a:p>
      </dgm:t>
    </dgm:pt>
    <dgm:pt modelId="{079064A8-A2A8-4B86-B885-1C3B12970832}">
      <dgm:prSet phldrT="[Tekst]"/>
      <dgm:spPr/>
      <dgm:t>
        <a:bodyPr/>
        <a:lstStyle/>
        <a:p>
          <a:r>
            <a:rPr lang="nb-NO" dirty="0"/>
            <a:t>Leietaker</a:t>
          </a:r>
        </a:p>
      </dgm:t>
    </dgm:pt>
    <dgm:pt modelId="{A120F234-8F39-433B-961C-EC185B4A6434}" type="parTrans" cxnId="{3333B683-4D8E-4090-BE91-E189945408CA}">
      <dgm:prSet/>
      <dgm:spPr/>
      <dgm:t>
        <a:bodyPr/>
        <a:lstStyle/>
        <a:p>
          <a:endParaRPr lang="nb-NO"/>
        </a:p>
      </dgm:t>
    </dgm:pt>
    <dgm:pt modelId="{2C22B22D-7511-4B06-BBFD-D2F42B510DE0}" type="sibTrans" cxnId="{3333B683-4D8E-4090-BE91-E189945408CA}">
      <dgm:prSet/>
      <dgm:spPr/>
      <dgm:t>
        <a:bodyPr/>
        <a:lstStyle/>
        <a:p>
          <a:endParaRPr lang="nb-NO"/>
        </a:p>
      </dgm:t>
    </dgm:pt>
    <dgm:pt modelId="{8357A804-84EF-4BE6-B225-E3AC8A7B8E03}">
      <dgm:prSet phldrT="[Tekst]"/>
      <dgm:spPr/>
      <dgm:t>
        <a:bodyPr/>
        <a:lstStyle/>
        <a:p>
          <a:r>
            <a:rPr lang="nb-NO" dirty="0"/>
            <a:t>Leietaker</a:t>
          </a:r>
        </a:p>
      </dgm:t>
    </dgm:pt>
    <dgm:pt modelId="{C211E4C2-17B5-4EDB-B726-A940DF0D6029}" type="parTrans" cxnId="{9FA27FCD-01B9-408B-9526-05D1856EC4E0}">
      <dgm:prSet/>
      <dgm:spPr/>
      <dgm:t>
        <a:bodyPr/>
        <a:lstStyle/>
        <a:p>
          <a:endParaRPr lang="nb-NO"/>
        </a:p>
      </dgm:t>
    </dgm:pt>
    <dgm:pt modelId="{2B2C21AC-6B2F-4D36-BDE4-4A943CF2160C}" type="sibTrans" cxnId="{9FA27FCD-01B9-408B-9526-05D1856EC4E0}">
      <dgm:prSet/>
      <dgm:spPr/>
      <dgm:t>
        <a:bodyPr/>
        <a:lstStyle/>
        <a:p>
          <a:endParaRPr lang="nb-NO"/>
        </a:p>
      </dgm:t>
    </dgm:pt>
    <dgm:pt modelId="{01E7E24C-B4DF-4A4C-89BD-4CD8A66C8592}">
      <dgm:prSet phldrT="[Tekst]"/>
      <dgm:spPr/>
      <dgm:t>
        <a:bodyPr/>
        <a:lstStyle/>
        <a:p>
          <a:r>
            <a:rPr lang="nb-NO" dirty="0"/>
            <a:t>Leietaker</a:t>
          </a:r>
        </a:p>
      </dgm:t>
    </dgm:pt>
    <dgm:pt modelId="{108C0AC4-3F89-4910-834D-0D09461AD1A7}" type="parTrans" cxnId="{40EAC02E-FCC9-43DF-8FA5-3FA0E6E677F6}">
      <dgm:prSet/>
      <dgm:spPr/>
      <dgm:t>
        <a:bodyPr/>
        <a:lstStyle/>
        <a:p>
          <a:endParaRPr lang="nb-NO"/>
        </a:p>
      </dgm:t>
    </dgm:pt>
    <dgm:pt modelId="{3FCE7F4E-3724-4EC9-B1F1-C0647566181E}" type="sibTrans" cxnId="{40EAC02E-FCC9-43DF-8FA5-3FA0E6E677F6}">
      <dgm:prSet/>
      <dgm:spPr/>
      <dgm:t>
        <a:bodyPr/>
        <a:lstStyle/>
        <a:p>
          <a:endParaRPr lang="nb-NO"/>
        </a:p>
      </dgm:t>
    </dgm:pt>
    <dgm:pt modelId="{23DA46CB-AF39-4BF0-8290-248241C65E49}">
      <dgm:prSet phldrT="[Tekst]"/>
      <dgm:spPr/>
      <dgm:t>
        <a:bodyPr/>
        <a:lstStyle/>
        <a:p>
          <a:r>
            <a:rPr lang="nb-NO" dirty="0"/>
            <a:t>Leietaker</a:t>
          </a:r>
        </a:p>
      </dgm:t>
    </dgm:pt>
    <dgm:pt modelId="{D577FE8D-37BE-4EC4-9755-51A528DF3809}" type="parTrans" cxnId="{F02799FD-80D9-400D-B954-B77549DE99A3}">
      <dgm:prSet/>
      <dgm:spPr/>
      <dgm:t>
        <a:bodyPr/>
        <a:lstStyle/>
        <a:p>
          <a:endParaRPr lang="nb-NO"/>
        </a:p>
      </dgm:t>
    </dgm:pt>
    <dgm:pt modelId="{E751A012-7BF1-446A-A166-82C4B8C99A3B}" type="sibTrans" cxnId="{F02799FD-80D9-400D-B954-B77549DE99A3}">
      <dgm:prSet/>
      <dgm:spPr/>
      <dgm:t>
        <a:bodyPr/>
        <a:lstStyle/>
        <a:p>
          <a:endParaRPr lang="nb-NO"/>
        </a:p>
      </dgm:t>
    </dgm:pt>
    <dgm:pt modelId="{9957966D-758E-4676-9C15-86A04B38251F}" type="pres">
      <dgm:prSet presAssocID="{C9125CEF-62A6-42EF-A307-099CDDF3887C}" presName="mainComposite" presStyleCnt="0">
        <dgm:presLayoutVars>
          <dgm:chPref val="1"/>
          <dgm:dir/>
          <dgm:animOne val="branch"/>
          <dgm:animLvl val="lvl"/>
          <dgm:resizeHandles val="exact"/>
        </dgm:presLayoutVars>
      </dgm:prSet>
      <dgm:spPr/>
    </dgm:pt>
    <dgm:pt modelId="{682CCB25-BB1B-488B-A277-C6ECEF846A05}" type="pres">
      <dgm:prSet presAssocID="{C9125CEF-62A6-42EF-A307-099CDDF3887C}" presName="hierFlow" presStyleCnt="0"/>
      <dgm:spPr/>
    </dgm:pt>
    <dgm:pt modelId="{5A2172E3-25E4-4295-80BB-A2E1DED73158}" type="pres">
      <dgm:prSet presAssocID="{C9125CEF-62A6-42EF-A307-099CDDF3887C}" presName="hierChild1" presStyleCnt="0">
        <dgm:presLayoutVars>
          <dgm:chPref val="1"/>
          <dgm:animOne val="branch"/>
          <dgm:animLvl val="lvl"/>
        </dgm:presLayoutVars>
      </dgm:prSet>
      <dgm:spPr/>
    </dgm:pt>
    <dgm:pt modelId="{D423ADFD-6867-4F18-905F-E61BEB32E36B}" type="pres">
      <dgm:prSet presAssocID="{393C1497-11B6-4D65-9D9F-4A83E10F77C7}" presName="Name14" presStyleCnt="0"/>
      <dgm:spPr/>
    </dgm:pt>
    <dgm:pt modelId="{7535C01B-4453-4A35-A298-9BADCFD2E7A5}" type="pres">
      <dgm:prSet presAssocID="{393C1497-11B6-4D65-9D9F-4A83E10F77C7}" presName="level1Shape" presStyleLbl="node0" presStyleIdx="0" presStyleCnt="1">
        <dgm:presLayoutVars>
          <dgm:chPref val="3"/>
        </dgm:presLayoutVars>
      </dgm:prSet>
      <dgm:spPr/>
    </dgm:pt>
    <dgm:pt modelId="{3D7E7919-A20A-4CB4-9D4C-E6DB39A0FCEE}" type="pres">
      <dgm:prSet presAssocID="{393C1497-11B6-4D65-9D9F-4A83E10F77C7}" presName="hierChild2" presStyleCnt="0"/>
      <dgm:spPr/>
    </dgm:pt>
    <dgm:pt modelId="{886800DC-6B0E-41FF-8CDE-B1C0808F0BAF}" type="pres">
      <dgm:prSet presAssocID="{CEC21FA6-C016-47C6-8B58-853C098F2A11}" presName="Name19" presStyleLbl="parChTrans1D2" presStyleIdx="0" presStyleCnt="5"/>
      <dgm:spPr/>
    </dgm:pt>
    <dgm:pt modelId="{2958CCA4-AEC3-43D9-BAC4-422494697227}" type="pres">
      <dgm:prSet presAssocID="{8A1B29E7-CBE9-4733-B43E-733EBEFF9C89}" presName="Name21" presStyleCnt="0"/>
      <dgm:spPr/>
    </dgm:pt>
    <dgm:pt modelId="{98A4A8F8-9203-48DA-AEE0-271F7EDA9AAA}" type="pres">
      <dgm:prSet presAssocID="{8A1B29E7-CBE9-4733-B43E-733EBEFF9C89}" presName="level2Shape" presStyleLbl="node2" presStyleIdx="0" presStyleCnt="5"/>
      <dgm:spPr/>
    </dgm:pt>
    <dgm:pt modelId="{65633394-72D6-4263-8895-B60BC7CC9377}" type="pres">
      <dgm:prSet presAssocID="{8A1B29E7-CBE9-4733-B43E-733EBEFF9C89}" presName="hierChild3" presStyleCnt="0"/>
      <dgm:spPr/>
    </dgm:pt>
    <dgm:pt modelId="{1E50C163-AC21-40D2-BDAE-DDD2BA02E05A}" type="pres">
      <dgm:prSet presAssocID="{C211E4C2-17B5-4EDB-B726-A940DF0D6029}" presName="Name19" presStyleLbl="parChTrans1D2" presStyleIdx="1" presStyleCnt="5"/>
      <dgm:spPr/>
    </dgm:pt>
    <dgm:pt modelId="{DD7EC795-3503-46D5-A348-CAFEFF269389}" type="pres">
      <dgm:prSet presAssocID="{8357A804-84EF-4BE6-B225-E3AC8A7B8E03}" presName="Name21" presStyleCnt="0"/>
      <dgm:spPr/>
    </dgm:pt>
    <dgm:pt modelId="{8658F1A2-5FF9-4923-908B-411E11E9A360}" type="pres">
      <dgm:prSet presAssocID="{8357A804-84EF-4BE6-B225-E3AC8A7B8E03}" presName="level2Shape" presStyleLbl="node2" presStyleIdx="1" presStyleCnt="5"/>
      <dgm:spPr/>
    </dgm:pt>
    <dgm:pt modelId="{F09B2282-829B-4CC2-A471-96B7626F3E75}" type="pres">
      <dgm:prSet presAssocID="{8357A804-84EF-4BE6-B225-E3AC8A7B8E03}" presName="hierChild3" presStyleCnt="0"/>
      <dgm:spPr/>
    </dgm:pt>
    <dgm:pt modelId="{D9967056-0152-4FA2-AC9A-CC92ED9B5A48}" type="pres">
      <dgm:prSet presAssocID="{108C0AC4-3F89-4910-834D-0D09461AD1A7}" presName="Name19" presStyleLbl="parChTrans1D2" presStyleIdx="2" presStyleCnt="5"/>
      <dgm:spPr/>
    </dgm:pt>
    <dgm:pt modelId="{88B50F27-4374-420C-9385-1498245CF51F}" type="pres">
      <dgm:prSet presAssocID="{01E7E24C-B4DF-4A4C-89BD-4CD8A66C8592}" presName="Name21" presStyleCnt="0"/>
      <dgm:spPr/>
    </dgm:pt>
    <dgm:pt modelId="{C44AD7E0-BF99-428C-867F-014846C71D99}" type="pres">
      <dgm:prSet presAssocID="{01E7E24C-B4DF-4A4C-89BD-4CD8A66C8592}" presName="level2Shape" presStyleLbl="node2" presStyleIdx="2" presStyleCnt="5"/>
      <dgm:spPr/>
    </dgm:pt>
    <dgm:pt modelId="{4EA1C7D9-E29F-438A-962C-BCC10FB5A0FB}" type="pres">
      <dgm:prSet presAssocID="{01E7E24C-B4DF-4A4C-89BD-4CD8A66C8592}" presName="hierChild3" presStyleCnt="0"/>
      <dgm:spPr/>
    </dgm:pt>
    <dgm:pt modelId="{6B0B186C-FCDC-4F2A-9410-964AC9D5598C}" type="pres">
      <dgm:prSet presAssocID="{A120F234-8F39-433B-961C-EC185B4A6434}" presName="Name19" presStyleLbl="parChTrans1D2" presStyleIdx="3" presStyleCnt="5"/>
      <dgm:spPr/>
    </dgm:pt>
    <dgm:pt modelId="{F3075858-49FA-4F92-B554-459C0DD2358F}" type="pres">
      <dgm:prSet presAssocID="{079064A8-A2A8-4B86-B885-1C3B12970832}" presName="Name21" presStyleCnt="0"/>
      <dgm:spPr/>
    </dgm:pt>
    <dgm:pt modelId="{3DA219CE-079B-4BCA-A42B-51070E2DF22B}" type="pres">
      <dgm:prSet presAssocID="{079064A8-A2A8-4B86-B885-1C3B12970832}" presName="level2Shape" presStyleLbl="node2" presStyleIdx="3" presStyleCnt="5"/>
      <dgm:spPr/>
    </dgm:pt>
    <dgm:pt modelId="{F3CB036A-F5AD-44D5-871D-C972D371D486}" type="pres">
      <dgm:prSet presAssocID="{079064A8-A2A8-4B86-B885-1C3B12970832}" presName="hierChild3" presStyleCnt="0"/>
      <dgm:spPr/>
    </dgm:pt>
    <dgm:pt modelId="{437650F9-7198-41AC-981E-B4294FFDDA7A}" type="pres">
      <dgm:prSet presAssocID="{D577FE8D-37BE-4EC4-9755-51A528DF3809}" presName="Name19" presStyleLbl="parChTrans1D2" presStyleIdx="4" presStyleCnt="5"/>
      <dgm:spPr/>
    </dgm:pt>
    <dgm:pt modelId="{A488F107-022D-4776-BD4E-A806F1EBADE6}" type="pres">
      <dgm:prSet presAssocID="{23DA46CB-AF39-4BF0-8290-248241C65E49}" presName="Name21" presStyleCnt="0"/>
      <dgm:spPr/>
    </dgm:pt>
    <dgm:pt modelId="{A2A91F92-7D85-48E4-A559-5E012D95903B}" type="pres">
      <dgm:prSet presAssocID="{23DA46CB-AF39-4BF0-8290-248241C65E49}" presName="level2Shape" presStyleLbl="node2" presStyleIdx="4" presStyleCnt="5"/>
      <dgm:spPr/>
    </dgm:pt>
    <dgm:pt modelId="{0F12106A-5EA2-4897-AC3F-6F7C895096DE}" type="pres">
      <dgm:prSet presAssocID="{23DA46CB-AF39-4BF0-8290-248241C65E49}" presName="hierChild3" presStyleCnt="0"/>
      <dgm:spPr/>
    </dgm:pt>
    <dgm:pt modelId="{33D4600C-B316-45D4-8988-67E78B709022}" type="pres">
      <dgm:prSet presAssocID="{C9125CEF-62A6-42EF-A307-099CDDF3887C}" presName="bgShapesFlow" presStyleCnt="0"/>
      <dgm:spPr/>
    </dgm:pt>
  </dgm:ptLst>
  <dgm:cxnLst>
    <dgm:cxn modelId="{7CF01A0D-23DD-4A9F-B168-7DD834C83C24}" type="presOf" srcId="{01E7E24C-B4DF-4A4C-89BD-4CD8A66C8592}" destId="{C44AD7E0-BF99-428C-867F-014846C71D99}" srcOrd="0" destOrd="0" presId="urn:microsoft.com/office/officeart/2005/8/layout/hierarchy6"/>
    <dgm:cxn modelId="{1325CA20-E3D2-41BC-8B60-CF080B17B503}" srcId="{393C1497-11B6-4D65-9D9F-4A83E10F77C7}" destId="{8A1B29E7-CBE9-4733-B43E-733EBEFF9C89}" srcOrd="0" destOrd="0" parTransId="{CEC21FA6-C016-47C6-8B58-853C098F2A11}" sibTransId="{C88E6BB5-FB2B-4EE7-85D5-8D42AA4926A1}"/>
    <dgm:cxn modelId="{40EAC02E-FCC9-43DF-8FA5-3FA0E6E677F6}" srcId="{393C1497-11B6-4D65-9D9F-4A83E10F77C7}" destId="{01E7E24C-B4DF-4A4C-89BD-4CD8A66C8592}" srcOrd="2" destOrd="0" parTransId="{108C0AC4-3F89-4910-834D-0D09461AD1A7}" sibTransId="{3FCE7F4E-3724-4EC9-B1F1-C0647566181E}"/>
    <dgm:cxn modelId="{C5821644-4CD9-42C3-8D99-A3B7413DD149}" type="presOf" srcId="{8A1B29E7-CBE9-4733-B43E-733EBEFF9C89}" destId="{98A4A8F8-9203-48DA-AEE0-271F7EDA9AAA}" srcOrd="0" destOrd="0" presId="urn:microsoft.com/office/officeart/2005/8/layout/hierarchy6"/>
    <dgm:cxn modelId="{AB6A1C68-648E-4654-94ED-41471A8A8ED9}" type="presOf" srcId="{C9125CEF-62A6-42EF-A307-099CDDF3887C}" destId="{9957966D-758E-4676-9C15-86A04B38251F}" srcOrd="0" destOrd="0" presId="urn:microsoft.com/office/officeart/2005/8/layout/hierarchy6"/>
    <dgm:cxn modelId="{54927252-3BA0-4D80-B65B-E1EABEA0EA6D}" type="presOf" srcId="{D577FE8D-37BE-4EC4-9755-51A528DF3809}" destId="{437650F9-7198-41AC-981E-B4294FFDDA7A}" srcOrd="0" destOrd="0" presId="urn:microsoft.com/office/officeart/2005/8/layout/hierarchy6"/>
    <dgm:cxn modelId="{3333B683-4D8E-4090-BE91-E189945408CA}" srcId="{393C1497-11B6-4D65-9D9F-4A83E10F77C7}" destId="{079064A8-A2A8-4B86-B885-1C3B12970832}" srcOrd="3" destOrd="0" parTransId="{A120F234-8F39-433B-961C-EC185B4A6434}" sibTransId="{2C22B22D-7511-4B06-BBFD-D2F42B510DE0}"/>
    <dgm:cxn modelId="{7D0CEA92-47EE-4673-A630-7293A46D15B1}" type="presOf" srcId="{CEC21FA6-C016-47C6-8B58-853C098F2A11}" destId="{886800DC-6B0E-41FF-8CDE-B1C0808F0BAF}" srcOrd="0" destOrd="0" presId="urn:microsoft.com/office/officeart/2005/8/layout/hierarchy6"/>
    <dgm:cxn modelId="{A2750E9E-F548-4CCB-B699-64D8B103B0C3}" type="presOf" srcId="{A120F234-8F39-433B-961C-EC185B4A6434}" destId="{6B0B186C-FCDC-4F2A-9410-964AC9D5598C}" srcOrd="0" destOrd="0" presId="urn:microsoft.com/office/officeart/2005/8/layout/hierarchy6"/>
    <dgm:cxn modelId="{AD8BC39E-AB6E-42FF-97AC-88400C7BF680}" type="presOf" srcId="{C211E4C2-17B5-4EDB-B726-A940DF0D6029}" destId="{1E50C163-AC21-40D2-BDAE-DDD2BA02E05A}" srcOrd="0" destOrd="0" presId="urn:microsoft.com/office/officeart/2005/8/layout/hierarchy6"/>
    <dgm:cxn modelId="{23D0BC9F-CD37-489B-A189-95C7F21C6309}" type="presOf" srcId="{393C1497-11B6-4D65-9D9F-4A83E10F77C7}" destId="{7535C01B-4453-4A35-A298-9BADCFD2E7A5}" srcOrd="0" destOrd="0" presId="urn:microsoft.com/office/officeart/2005/8/layout/hierarchy6"/>
    <dgm:cxn modelId="{E97905C7-4AD7-4373-B578-7B91FB0C49AB}" type="presOf" srcId="{079064A8-A2A8-4B86-B885-1C3B12970832}" destId="{3DA219CE-079B-4BCA-A42B-51070E2DF22B}" srcOrd="0" destOrd="0" presId="urn:microsoft.com/office/officeart/2005/8/layout/hierarchy6"/>
    <dgm:cxn modelId="{9FA27FCD-01B9-408B-9526-05D1856EC4E0}" srcId="{393C1497-11B6-4D65-9D9F-4A83E10F77C7}" destId="{8357A804-84EF-4BE6-B225-E3AC8A7B8E03}" srcOrd="1" destOrd="0" parTransId="{C211E4C2-17B5-4EDB-B726-A940DF0D6029}" sibTransId="{2B2C21AC-6B2F-4D36-BDE4-4A943CF2160C}"/>
    <dgm:cxn modelId="{6A1913CF-1E8D-4495-A91D-3816C034A02F}" srcId="{C9125CEF-62A6-42EF-A307-099CDDF3887C}" destId="{393C1497-11B6-4D65-9D9F-4A83E10F77C7}" srcOrd="0" destOrd="0" parTransId="{0CBD34D7-848D-4598-B2DC-657EEDBD17FF}" sibTransId="{D7BF527B-C280-46B7-865B-CB6A69BAA3C4}"/>
    <dgm:cxn modelId="{DC4CCECF-9FE9-47CE-8188-66F67CA65C3E}" type="presOf" srcId="{23DA46CB-AF39-4BF0-8290-248241C65E49}" destId="{A2A91F92-7D85-48E4-A559-5E012D95903B}" srcOrd="0" destOrd="0" presId="urn:microsoft.com/office/officeart/2005/8/layout/hierarchy6"/>
    <dgm:cxn modelId="{5F9170D9-8755-4D7A-82E6-C2EF9E22FFBE}" type="presOf" srcId="{8357A804-84EF-4BE6-B225-E3AC8A7B8E03}" destId="{8658F1A2-5FF9-4923-908B-411E11E9A360}" srcOrd="0" destOrd="0" presId="urn:microsoft.com/office/officeart/2005/8/layout/hierarchy6"/>
    <dgm:cxn modelId="{7D5073E6-04D1-44BF-9054-AFF75593E538}" type="presOf" srcId="{108C0AC4-3F89-4910-834D-0D09461AD1A7}" destId="{D9967056-0152-4FA2-AC9A-CC92ED9B5A48}" srcOrd="0" destOrd="0" presId="urn:microsoft.com/office/officeart/2005/8/layout/hierarchy6"/>
    <dgm:cxn modelId="{F02799FD-80D9-400D-B954-B77549DE99A3}" srcId="{393C1497-11B6-4D65-9D9F-4A83E10F77C7}" destId="{23DA46CB-AF39-4BF0-8290-248241C65E49}" srcOrd="4" destOrd="0" parTransId="{D577FE8D-37BE-4EC4-9755-51A528DF3809}" sibTransId="{E751A012-7BF1-446A-A166-82C4B8C99A3B}"/>
    <dgm:cxn modelId="{CE34014A-8A5E-47B5-A420-C7A3774E5B2D}" type="presParOf" srcId="{9957966D-758E-4676-9C15-86A04B38251F}" destId="{682CCB25-BB1B-488B-A277-C6ECEF846A05}" srcOrd="0" destOrd="0" presId="urn:microsoft.com/office/officeart/2005/8/layout/hierarchy6"/>
    <dgm:cxn modelId="{4C9EB117-03CF-41C8-8FDC-D32795FC8E8E}" type="presParOf" srcId="{682CCB25-BB1B-488B-A277-C6ECEF846A05}" destId="{5A2172E3-25E4-4295-80BB-A2E1DED73158}" srcOrd="0" destOrd="0" presId="urn:microsoft.com/office/officeart/2005/8/layout/hierarchy6"/>
    <dgm:cxn modelId="{2C0E7603-4532-4E5F-B8FC-5435F05F428C}" type="presParOf" srcId="{5A2172E3-25E4-4295-80BB-A2E1DED73158}" destId="{D423ADFD-6867-4F18-905F-E61BEB32E36B}" srcOrd="0" destOrd="0" presId="urn:microsoft.com/office/officeart/2005/8/layout/hierarchy6"/>
    <dgm:cxn modelId="{81AE800E-1109-4333-B25E-6A9878C0DCE6}" type="presParOf" srcId="{D423ADFD-6867-4F18-905F-E61BEB32E36B}" destId="{7535C01B-4453-4A35-A298-9BADCFD2E7A5}" srcOrd="0" destOrd="0" presId="urn:microsoft.com/office/officeart/2005/8/layout/hierarchy6"/>
    <dgm:cxn modelId="{0874FF4F-A42E-48B2-91FF-FE0C8926DF10}" type="presParOf" srcId="{D423ADFD-6867-4F18-905F-E61BEB32E36B}" destId="{3D7E7919-A20A-4CB4-9D4C-E6DB39A0FCEE}" srcOrd="1" destOrd="0" presId="urn:microsoft.com/office/officeart/2005/8/layout/hierarchy6"/>
    <dgm:cxn modelId="{007607FE-1689-4F27-998E-436015225A76}" type="presParOf" srcId="{3D7E7919-A20A-4CB4-9D4C-E6DB39A0FCEE}" destId="{886800DC-6B0E-41FF-8CDE-B1C0808F0BAF}" srcOrd="0" destOrd="0" presId="urn:microsoft.com/office/officeart/2005/8/layout/hierarchy6"/>
    <dgm:cxn modelId="{76AEB352-10E0-4B05-A6C3-873291ED0E92}" type="presParOf" srcId="{3D7E7919-A20A-4CB4-9D4C-E6DB39A0FCEE}" destId="{2958CCA4-AEC3-43D9-BAC4-422494697227}" srcOrd="1" destOrd="0" presId="urn:microsoft.com/office/officeart/2005/8/layout/hierarchy6"/>
    <dgm:cxn modelId="{E1080F89-AF83-432A-AECB-A2F2D19F08E0}" type="presParOf" srcId="{2958CCA4-AEC3-43D9-BAC4-422494697227}" destId="{98A4A8F8-9203-48DA-AEE0-271F7EDA9AAA}" srcOrd="0" destOrd="0" presId="urn:microsoft.com/office/officeart/2005/8/layout/hierarchy6"/>
    <dgm:cxn modelId="{12D3CCE5-67AF-4F14-B796-6EE193794452}" type="presParOf" srcId="{2958CCA4-AEC3-43D9-BAC4-422494697227}" destId="{65633394-72D6-4263-8895-B60BC7CC9377}" srcOrd="1" destOrd="0" presId="urn:microsoft.com/office/officeart/2005/8/layout/hierarchy6"/>
    <dgm:cxn modelId="{F2B6B9C9-0B2D-4E38-8DF1-6E004F500EFB}" type="presParOf" srcId="{3D7E7919-A20A-4CB4-9D4C-E6DB39A0FCEE}" destId="{1E50C163-AC21-40D2-BDAE-DDD2BA02E05A}" srcOrd="2" destOrd="0" presId="urn:microsoft.com/office/officeart/2005/8/layout/hierarchy6"/>
    <dgm:cxn modelId="{FEE50841-BDC6-477F-8F56-B8FAFB1FCD1D}" type="presParOf" srcId="{3D7E7919-A20A-4CB4-9D4C-E6DB39A0FCEE}" destId="{DD7EC795-3503-46D5-A348-CAFEFF269389}" srcOrd="3" destOrd="0" presId="urn:microsoft.com/office/officeart/2005/8/layout/hierarchy6"/>
    <dgm:cxn modelId="{CA93F2E6-4489-4C2F-A402-124004053A1A}" type="presParOf" srcId="{DD7EC795-3503-46D5-A348-CAFEFF269389}" destId="{8658F1A2-5FF9-4923-908B-411E11E9A360}" srcOrd="0" destOrd="0" presId="urn:microsoft.com/office/officeart/2005/8/layout/hierarchy6"/>
    <dgm:cxn modelId="{B2EF4D32-D246-4A55-92B5-F0B2EE72EDDC}" type="presParOf" srcId="{DD7EC795-3503-46D5-A348-CAFEFF269389}" destId="{F09B2282-829B-4CC2-A471-96B7626F3E75}" srcOrd="1" destOrd="0" presId="urn:microsoft.com/office/officeart/2005/8/layout/hierarchy6"/>
    <dgm:cxn modelId="{7C3F9779-910D-469A-857A-EE83FEBF31E4}" type="presParOf" srcId="{3D7E7919-A20A-4CB4-9D4C-E6DB39A0FCEE}" destId="{D9967056-0152-4FA2-AC9A-CC92ED9B5A48}" srcOrd="4" destOrd="0" presId="urn:microsoft.com/office/officeart/2005/8/layout/hierarchy6"/>
    <dgm:cxn modelId="{3888602B-BF9E-49FE-9F01-DA3F09634D38}" type="presParOf" srcId="{3D7E7919-A20A-4CB4-9D4C-E6DB39A0FCEE}" destId="{88B50F27-4374-420C-9385-1498245CF51F}" srcOrd="5" destOrd="0" presId="urn:microsoft.com/office/officeart/2005/8/layout/hierarchy6"/>
    <dgm:cxn modelId="{ABF6A5AD-7AB0-407D-B82B-E7C376B9CA1B}" type="presParOf" srcId="{88B50F27-4374-420C-9385-1498245CF51F}" destId="{C44AD7E0-BF99-428C-867F-014846C71D99}" srcOrd="0" destOrd="0" presId="urn:microsoft.com/office/officeart/2005/8/layout/hierarchy6"/>
    <dgm:cxn modelId="{1E8C58F8-27D9-4BE2-95F6-AAA0F9F69402}" type="presParOf" srcId="{88B50F27-4374-420C-9385-1498245CF51F}" destId="{4EA1C7D9-E29F-438A-962C-BCC10FB5A0FB}" srcOrd="1" destOrd="0" presId="urn:microsoft.com/office/officeart/2005/8/layout/hierarchy6"/>
    <dgm:cxn modelId="{A941E5AD-E012-4B3D-9242-5947A4DFB8A6}" type="presParOf" srcId="{3D7E7919-A20A-4CB4-9D4C-E6DB39A0FCEE}" destId="{6B0B186C-FCDC-4F2A-9410-964AC9D5598C}" srcOrd="6" destOrd="0" presId="urn:microsoft.com/office/officeart/2005/8/layout/hierarchy6"/>
    <dgm:cxn modelId="{006EF4E9-E98A-4576-9E3C-689BFA433793}" type="presParOf" srcId="{3D7E7919-A20A-4CB4-9D4C-E6DB39A0FCEE}" destId="{F3075858-49FA-4F92-B554-459C0DD2358F}" srcOrd="7" destOrd="0" presId="urn:microsoft.com/office/officeart/2005/8/layout/hierarchy6"/>
    <dgm:cxn modelId="{9DB17D62-0936-441D-9FE7-EBCB4935E58D}" type="presParOf" srcId="{F3075858-49FA-4F92-B554-459C0DD2358F}" destId="{3DA219CE-079B-4BCA-A42B-51070E2DF22B}" srcOrd="0" destOrd="0" presId="urn:microsoft.com/office/officeart/2005/8/layout/hierarchy6"/>
    <dgm:cxn modelId="{91C76F46-EFF3-45B0-BBCF-3E58804C1423}" type="presParOf" srcId="{F3075858-49FA-4F92-B554-459C0DD2358F}" destId="{F3CB036A-F5AD-44D5-871D-C972D371D486}" srcOrd="1" destOrd="0" presId="urn:microsoft.com/office/officeart/2005/8/layout/hierarchy6"/>
    <dgm:cxn modelId="{3E77166C-DD6C-4012-A1BA-31A726B2926F}" type="presParOf" srcId="{3D7E7919-A20A-4CB4-9D4C-E6DB39A0FCEE}" destId="{437650F9-7198-41AC-981E-B4294FFDDA7A}" srcOrd="8" destOrd="0" presId="urn:microsoft.com/office/officeart/2005/8/layout/hierarchy6"/>
    <dgm:cxn modelId="{A550CDB6-4897-4ACB-AE1E-3486A04519B5}" type="presParOf" srcId="{3D7E7919-A20A-4CB4-9D4C-E6DB39A0FCEE}" destId="{A488F107-022D-4776-BD4E-A806F1EBADE6}" srcOrd="9" destOrd="0" presId="urn:microsoft.com/office/officeart/2005/8/layout/hierarchy6"/>
    <dgm:cxn modelId="{1988ED5D-8336-47B8-9327-332FD222C69C}" type="presParOf" srcId="{A488F107-022D-4776-BD4E-A806F1EBADE6}" destId="{A2A91F92-7D85-48E4-A559-5E012D95903B}" srcOrd="0" destOrd="0" presId="urn:microsoft.com/office/officeart/2005/8/layout/hierarchy6"/>
    <dgm:cxn modelId="{2E83BC4F-1A63-46BD-920B-2439FC34D191}" type="presParOf" srcId="{A488F107-022D-4776-BD4E-A806F1EBADE6}" destId="{0F12106A-5EA2-4897-AC3F-6F7C895096DE}" srcOrd="1" destOrd="0" presId="urn:microsoft.com/office/officeart/2005/8/layout/hierarchy6"/>
    <dgm:cxn modelId="{4B261297-E2CF-48D6-8EFB-B1DE08AB5EF3}" type="presParOf" srcId="{9957966D-758E-4676-9C15-86A04B38251F}" destId="{33D4600C-B316-45D4-8988-67E78B709022}"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BAC75-8F22-485C-A717-974D42E4DCCC}">
      <dsp:nvSpPr>
        <dsp:cNvPr id="0" name=""/>
        <dsp:cNvSpPr/>
      </dsp:nvSpPr>
      <dsp:spPr>
        <a:xfrm>
          <a:off x="177664" y="0"/>
          <a:ext cx="2741014" cy="137050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nb-NO" sz="6500" kern="1200" dirty="0"/>
            <a:t>Utleier</a:t>
          </a:r>
        </a:p>
      </dsp:txBody>
      <dsp:txXfrm>
        <a:off x="217805" y="40141"/>
        <a:ext cx="2660732" cy="12902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1C781F-8EF8-49A8-AE40-D44874F814BD}">
      <dsp:nvSpPr>
        <dsp:cNvPr id="0" name=""/>
        <dsp:cNvSpPr/>
      </dsp:nvSpPr>
      <dsp:spPr>
        <a:xfrm>
          <a:off x="1722369" y="758"/>
          <a:ext cx="1071794" cy="69666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b-NO" sz="1800" kern="1200" dirty="0"/>
            <a:t>Leietaker</a:t>
          </a:r>
        </a:p>
      </dsp:txBody>
      <dsp:txXfrm>
        <a:off x="1756377" y="34766"/>
        <a:ext cx="1003778" cy="628650"/>
      </dsp:txXfrm>
    </dsp:sp>
    <dsp:sp modelId="{6F482D8A-5393-4285-9660-8F947723C8D4}">
      <dsp:nvSpPr>
        <dsp:cNvPr id="0" name=""/>
        <dsp:cNvSpPr/>
      </dsp:nvSpPr>
      <dsp:spPr>
        <a:xfrm>
          <a:off x="866763" y="349091"/>
          <a:ext cx="2783006" cy="2783006"/>
        </a:xfrm>
        <a:custGeom>
          <a:avLst/>
          <a:gdLst/>
          <a:ahLst/>
          <a:cxnLst/>
          <a:rect l="0" t="0" r="0" b="0"/>
          <a:pathLst>
            <a:path>
              <a:moveTo>
                <a:pt x="1934758" y="110427"/>
              </a:moveTo>
              <a:arcTo wR="1391503" hR="1391503" stAng="17578798" swAng="196084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3424FA-8536-451F-956A-0AB4C90349F1}">
      <dsp:nvSpPr>
        <dsp:cNvPr id="0" name=""/>
        <dsp:cNvSpPr/>
      </dsp:nvSpPr>
      <dsp:spPr>
        <a:xfrm>
          <a:off x="3045767" y="962263"/>
          <a:ext cx="1071794" cy="69666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b-NO" sz="1800" kern="1200" dirty="0"/>
            <a:t>Leietaker</a:t>
          </a:r>
        </a:p>
      </dsp:txBody>
      <dsp:txXfrm>
        <a:off x="3079775" y="996271"/>
        <a:ext cx="1003778" cy="628650"/>
      </dsp:txXfrm>
    </dsp:sp>
    <dsp:sp modelId="{9AC2C8BA-6B5D-4B0B-BFF7-B4D9D8DBFD3A}">
      <dsp:nvSpPr>
        <dsp:cNvPr id="0" name=""/>
        <dsp:cNvSpPr/>
      </dsp:nvSpPr>
      <dsp:spPr>
        <a:xfrm>
          <a:off x="866763" y="349091"/>
          <a:ext cx="2783006" cy="2783006"/>
        </a:xfrm>
        <a:custGeom>
          <a:avLst/>
          <a:gdLst/>
          <a:ahLst/>
          <a:cxnLst/>
          <a:rect l="0" t="0" r="0" b="0"/>
          <a:pathLst>
            <a:path>
              <a:moveTo>
                <a:pt x="2781102" y="1318731"/>
              </a:moveTo>
              <a:arcTo wR="1391503" hR="1391503" stAng="21420132" swAng="219577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B0EA1CD-4E8D-4311-A2E8-1DF1A67EEAAF}">
      <dsp:nvSpPr>
        <dsp:cNvPr id="0" name=""/>
        <dsp:cNvSpPr/>
      </dsp:nvSpPr>
      <dsp:spPr>
        <a:xfrm>
          <a:off x="2540274" y="2518011"/>
          <a:ext cx="1071794" cy="69666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b-NO" sz="1800" kern="1200" dirty="0"/>
            <a:t>Leietaker</a:t>
          </a:r>
        </a:p>
      </dsp:txBody>
      <dsp:txXfrm>
        <a:off x="2574282" y="2552019"/>
        <a:ext cx="1003778" cy="628650"/>
      </dsp:txXfrm>
    </dsp:sp>
    <dsp:sp modelId="{5811694A-E7EF-46E8-8D5F-393730D7A7FD}">
      <dsp:nvSpPr>
        <dsp:cNvPr id="0" name=""/>
        <dsp:cNvSpPr/>
      </dsp:nvSpPr>
      <dsp:spPr>
        <a:xfrm>
          <a:off x="866763" y="349091"/>
          <a:ext cx="2783006" cy="2783006"/>
        </a:xfrm>
        <a:custGeom>
          <a:avLst/>
          <a:gdLst/>
          <a:ahLst/>
          <a:cxnLst/>
          <a:rect l="0" t="0" r="0" b="0"/>
          <a:pathLst>
            <a:path>
              <a:moveTo>
                <a:pt x="1667985" y="2755262"/>
              </a:moveTo>
              <a:arcTo wR="1391503" hR="1391503" stAng="4712367" swAng="137526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F9AD72-F420-4DEE-85BB-C4CC571B5407}">
      <dsp:nvSpPr>
        <dsp:cNvPr id="0" name=""/>
        <dsp:cNvSpPr/>
      </dsp:nvSpPr>
      <dsp:spPr>
        <a:xfrm>
          <a:off x="904464" y="2518011"/>
          <a:ext cx="1071794" cy="69666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b-NO" sz="1800" kern="1200" dirty="0"/>
            <a:t>Leietaker</a:t>
          </a:r>
        </a:p>
      </dsp:txBody>
      <dsp:txXfrm>
        <a:off x="938472" y="2552019"/>
        <a:ext cx="1003778" cy="628650"/>
      </dsp:txXfrm>
    </dsp:sp>
    <dsp:sp modelId="{6B7ECA9F-4C64-4287-B5F2-91A0FC5DC791}">
      <dsp:nvSpPr>
        <dsp:cNvPr id="0" name=""/>
        <dsp:cNvSpPr/>
      </dsp:nvSpPr>
      <dsp:spPr>
        <a:xfrm>
          <a:off x="873313" y="358905"/>
          <a:ext cx="2783006" cy="2783006"/>
        </a:xfrm>
        <a:custGeom>
          <a:avLst/>
          <a:gdLst/>
          <a:ahLst/>
          <a:cxnLst/>
          <a:rect l="0" t="0" r="0" b="0"/>
          <a:pathLst>
            <a:path>
              <a:moveTo>
                <a:pt x="226053" y="2151772"/>
              </a:moveTo>
              <a:arcTo wR="1391503" hR="1391503" stAng="8812920" swAng="216217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04684A-037C-4D8E-910A-A22E9853FBC4}">
      <dsp:nvSpPr>
        <dsp:cNvPr id="0" name=""/>
        <dsp:cNvSpPr/>
      </dsp:nvSpPr>
      <dsp:spPr>
        <a:xfrm>
          <a:off x="402584" y="974138"/>
          <a:ext cx="1071794" cy="69666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nb-NO" sz="1800" kern="1200" dirty="0"/>
            <a:t>Leietaker</a:t>
          </a:r>
        </a:p>
      </dsp:txBody>
      <dsp:txXfrm>
        <a:off x="436592" y="1008146"/>
        <a:ext cx="1003778" cy="628650"/>
      </dsp:txXfrm>
    </dsp:sp>
    <dsp:sp modelId="{39AC6F05-D2E9-4CC4-8746-46B789974584}">
      <dsp:nvSpPr>
        <dsp:cNvPr id="0" name=""/>
        <dsp:cNvSpPr/>
      </dsp:nvSpPr>
      <dsp:spPr>
        <a:xfrm>
          <a:off x="878501" y="344129"/>
          <a:ext cx="2783006" cy="2783006"/>
        </a:xfrm>
        <a:custGeom>
          <a:avLst/>
          <a:gdLst/>
          <a:ahLst/>
          <a:cxnLst/>
          <a:rect l="0" t="0" r="0" b="0"/>
          <a:pathLst>
            <a:path>
              <a:moveTo>
                <a:pt x="231281" y="623280"/>
              </a:moveTo>
              <a:arcTo wR="1391503" hR="1391503" stAng="12810595" swAng="197894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6287CB-59C4-42B8-8A09-42F0E2C77745}">
      <dsp:nvSpPr>
        <dsp:cNvPr id="0" name=""/>
        <dsp:cNvSpPr/>
      </dsp:nvSpPr>
      <dsp:spPr>
        <a:xfrm>
          <a:off x="610" y="1783864"/>
          <a:ext cx="1989373" cy="99468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b-NO" sz="2400" kern="1200" dirty="0"/>
            <a:t>Utleier</a:t>
          </a:r>
        </a:p>
      </dsp:txBody>
      <dsp:txXfrm>
        <a:off x="29743" y="1812997"/>
        <a:ext cx="1931107" cy="936420"/>
      </dsp:txXfrm>
    </dsp:sp>
    <dsp:sp modelId="{6E9FD353-3C99-4AAE-816E-550F50EE482A}">
      <dsp:nvSpPr>
        <dsp:cNvPr id="0" name=""/>
        <dsp:cNvSpPr/>
      </dsp:nvSpPr>
      <dsp:spPr>
        <a:xfrm>
          <a:off x="1989983" y="2261585"/>
          <a:ext cx="795749" cy="39243"/>
        </a:xfrm>
        <a:custGeom>
          <a:avLst/>
          <a:gdLst/>
          <a:ahLst/>
          <a:cxnLst/>
          <a:rect l="0" t="0" r="0" b="0"/>
          <a:pathLst>
            <a:path>
              <a:moveTo>
                <a:pt x="0" y="19621"/>
              </a:moveTo>
              <a:lnTo>
                <a:pt x="795749" y="1962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a:off x="2367964" y="2261313"/>
        <a:ext cx="39787" cy="39787"/>
      </dsp:txXfrm>
    </dsp:sp>
    <dsp:sp modelId="{1A37C745-9C1D-49CF-9382-FE5648E9493B}">
      <dsp:nvSpPr>
        <dsp:cNvPr id="0" name=""/>
        <dsp:cNvSpPr/>
      </dsp:nvSpPr>
      <dsp:spPr>
        <a:xfrm>
          <a:off x="2785733" y="1783864"/>
          <a:ext cx="1989373" cy="99468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b-NO" sz="2400" kern="1200" dirty="0" err="1"/>
            <a:t>Hovedleietaker</a:t>
          </a:r>
          <a:endParaRPr lang="nb-NO" sz="2400" kern="1200" dirty="0"/>
        </a:p>
      </dsp:txBody>
      <dsp:txXfrm>
        <a:off x="2814866" y="1812997"/>
        <a:ext cx="1931107" cy="936420"/>
      </dsp:txXfrm>
    </dsp:sp>
    <dsp:sp modelId="{5F031B54-7E9A-462A-91EB-4CDA3E14411B}">
      <dsp:nvSpPr>
        <dsp:cNvPr id="0" name=""/>
        <dsp:cNvSpPr/>
      </dsp:nvSpPr>
      <dsp:spPr>
        <a:xfrm rot="17692822">
          <a:off x="4227293" y="1403668"/>
          <a:ext cx="1891376" cy="39243"/>
        </a:xfrm>
        <a:custGeom>
          <a:avLst/>
          <a:gdLst/>
          <a:ahLst/>
          <a:cxnLst/>
          <a:rect l="0" t="0" r="0" b="0"/>
          <a:pathLst>
            <a:path>
              <a:moveTo>
                <a:pt x="0" y="19621"/>
              </a:moveTo>
              <a:lnTo>
                <a:pt x="1891376" y="196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nb-NO" sz="700" kern="1200"/>
        </a:p>
      </dsp:txBody>
      <dsp:txXfrm>
        <a:off x="5125696" y="1376005"/>
        <a:ext cx="94568" cy="94568"/>
      </dsp:txXfrm>
    </dsp:sp>
    <dsp:sp modelId="{0F5DA416-A430-414E-BE0B-ED66504E34CF}">
      <dsp:nvSpPr>
        <dsp:cNvPr id="0" name=""/>
        <dsp:cNvSpPr/>
      </dsp:nvSpPr>
      <dsp:spPr>
        <a:xfrm>
          <a:off x="5570856" y="68029"/>
          <a:ext cx="1989373" cy="99468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b-NO" sz="2400" kern="1200" dirty="0"/>
            <a:t>Fremleietaker</a:t>
          </a:r>
        </a:p>
      </dsp:txBody>
      <dsp:txXfrm>
        <a:off x="5599989" y="97162"/>
        <a:ext cx="1931107" cy="936420"/>
      </dsp:txXfrm>
    </dsp:sp>
    <dsp:sp modelId="{C434C5DD-C105-4D4A-A483-AA7A7160E985}">
      <dsp:nvSpPr>
        <dsp:cNvPr id="0" name=""/>
        <dsp:cNvSpPr/>
      </dsp:nvSpPr>
      <dsp:spPr>
        <a:xfrm rot="19457599">
          <a:off x="4682997" y="1975613"/>
          <a:ext cx="979968" cy="39243"/>
        </a:xfrm>
        <a:custGeom>
          <a:avLst/>
          <a:gdLst/>
          <a:ahLst/>
          <a:cxnLst/>
          <a:rect l="0" t="0" r="0" b="0"/>
          <a:pathLst>
            <a:path>
              <a:moveTo>
                <a:pt x="0" y="19621"/>
              </a:moveTo>
              <a:lnTo>
                <a:pt x="979968" y="196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a:off x="5148482" y="1970735"/>
        <a:ext cx="48998" cy="48998"/>
      </dsp:txXfrm>
    </dsp:sp>
    <dsp:sp modelId="{542B3DFB-CC31-489A-8E68-943A0E7861C0}">
      <dsp:nvSpPr>
        <dsp:cNvPr id="0" name=""/>
        <dsp:cNvSpPr/>
      </dsp:nvSpPr>
      <dsp:spPr>
        <a:xfrm>
          <a:off x="5570856" y="1211919"/>
          <a:ext cx="1989373" cy="99468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b-NO" sz="2400" kern="1200" dirty="0"/>
            <a:t>Fremleietaker</a:t>
          </a:r>
        </a:p>
      </dsp:txBody>
      <dsp:txXfrm>
        <a:off x="5599989" y="1241052"/>
        <a:ext cx="1931107" cy="936420"/>
      </dsp:txXfrm>
    </dsp:sp>
    <dsp:sp modelId="{D95726AD-3D83-4B9D-82EA-347AE425BF19}">
      <dsp:nvSpPr>
        <dsp:cNvPr id="0" name=""/>
        <dsp:cNvSpPr/>
      </dsp:nvSpPr>
      <dsp:spPr>
        <a:xfrm rot="2142401">
          <a:off x="4682997" y="2547558"/>
          <a:ext cx="979968" cy="39243"/>
        </a:xfrm>
        <a:custGeom>
          <a:avLst/>
          <a:gdLst/>
          <a:ahLst/>
          <a:cxnLst/>
          <a:rect l="0" t="0" r="0" b="0"/>
          <a:pathLst>
            <a:path>
              <a:moveTo>
                <a:pt x="0" y="19621"/>
              </a:moveTo>
              <a:lnTo>
                <a:pt x="979968" y="196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b-NO" sz="500" kern="1200"/>
        </a:p>
      </dsp:txBody>
      <dsp:txXfrm>
        <a:off x="5148482" y="2542680"/>
        <a:ext cx="48998" cy="48998"/>
      </dsp:txXfrm>
    </dsp:sp>
    <dsp:sp modelId="{9C51091F-892A-4784-9E85-EE90F1FC558B}">
      <dsp:nvSpPr>
        <dsp:cNvPr id="0" name=""/>
        <dsp:cNvSpPr/>
      </dsp:nvSpPr>
      <dsp:spPr>
        <a:xfrm>
          <a:off x="5570856" y="2355809"/>
          <a:ext cx="1989373" cy="99468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b-NO" sz="2400" kern="1200" dirty="0"/>
            <a:t>Fremleietaker</a:t>
          </a:r>
        </a:p>
      </dsp:txBody>
      <dsp:txXfrm>
        <a:off x="5599989" y="2384942"/>
        <a:ext cx="1931107" cy="936420"/>
      </dsp:txXfrm>
    </dsp:sp>
    <dsp:sp modelId="{E428DE16-A994-453E-B202-FB0C8296528D}">
      <dsp:nvSpPr>
        <dsp:cNvPr id="0" name=""/>
        <dsp:cNvSpPr/>
      </dsp:nvSpPr>
      <dsp:spPr>
        <a:xfrm rot="3907178">
          <a:off x="4227293" y="3119503"/>
          <a:ext cx="1891376" cy="39243"/>
        </a:xfrm>
        <a:custGeom>
          <a:avLst/>
          <a:gdLst/>
          <a:ahLst/>
          <a:cxnLst/>
          <a:rect l="0" t="0" r="0" b="0"/>
          <a:pathLst>
            <a:path>
              <a:moveTo>
                <a:pt x="0" y="19621"/>
              </a:moveTo>
              <a:lnTo>
                <a:pt x="1891376" y="1962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nb-NO" sz="700" kern="1200"/>
        </a:p>
      </dsp:txBody>
      <dsp:txXfrm>
        <a:off x="5125696" y="3091840"/>
        <a:ext cx="94568" cy="94568"/>
      </dsp:txXfrm>
    </dsp:sp>
    <dsp:sp modelId="{170B5C36-1103-4320-8EB5-AFAE3B098CE3}">
      <dsp:nvSpPr>
        <dsp:cNvPr id="0" name=""/>
        <dsp:cNvSpPr/>
      </dsp:nvSpPr>
      <dsp:spPr>
        <a:xfrm>
          <a:off x="5570856" y="3499698"/>
          <a:ext cx="1989373" cy="99468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b-NO" sz="2400" kern="1200" dirty="0"/>
            <a:t>Fremleietaker</a:t>
          </a:r>
        </a:p>
      </dsp:txBody>
      <dsp:txXfrm>
        <a:off x="5599989" y="3528831"/>
        <a:ext cx="1931107" cy="9364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5C01B-4453-4A35-A298-9BADCFD2E7A5}">
      <dsp:nvSpPr>
        <dsp:cNvPr id="0" name=""/>
        <dsp:cNvSpPr/>
      </dsp:nvSpPr>
      <dsp:spPr>
        <a:xfrm>
          <a:off x="3196083" y="971686"/>
          <a:ext cx="1227832" cy="8185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b-NO" sz="2100" kern="1200" dirty="0"/>
            <a:t>Utleier</a:t>
          </a:r>
        </a:p>
      </dsp:txBody>
      <dsp:txXfrm>
        <a:off x="3220058" y="995661"/>
        <a:ext cx="1179882" cy="770604"/>
      </dsp:txXfrm>
    </dsp:sp>
    <dsp:sp modelId="{886800DC-6B0E-41FF-8CDE-B1C0808F0BAF}">
      <dsp:nvSpPr>
        <dsp:cNvPr id="0" name=""/>
        <dsp:cNvSpPr/>
      </dsp:nvSpPr>
      <dsp:spPr>
        <a:xfrm>
          <a:off x="617636" y="1790241"/>
          <a:ext cx="3192363" cy="327421"/>
        </a:xfrm>
        <a:custGeom>
          <a:avLst/>
          <a:gdLst/>
          <a:ahLst/>
          <a:cxnLst/>
          <a:rect l="0" t="0" r="0" b="0"/>
          <a:pathLst>
            <a:path>
              <a:moveTo>
                <a:pt x="3192363" y="0"/>
              </a:moveTo>
              <a:lnTo>
                <a:pt x="3192363" y="163710"/>
              </a:lnTo>
              <a:lnTo>
                <a:pt x="0" y="163710"/>
              </a:lnTo>
              <a:lnTo>
                <a:pt x="0" y="32742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A4A8F8-9203-48DA-AEE0-271F7EDA9AAA}">
      <dsp:nvSpPr>
        <dsp:cNvPr id="0" name=""/>
        <dsp:cNvSpPr/>
      </dsp:nvSpPr>
      <dsp:spPr>
        <a:xfrm>
          <a:off x="3720" y="2117662"/>
          <a:ext cx="1227832" cy="8185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b-NO" sz="2100" kern="1200" dirty="0"/>
            <a:t>Leietaker</a:t>
          </a:r>
        </a:p>
      </dsp:txBody>
      <dsp:txXfrm>
        <a:off x="27695" y="2141637"/>
        <a:ext cx="1179882" cy="770604"/>
      </dsp:txXfrm>
    </dsp:sp>
    <dsp:sp modelId="{1E50C163-AC21-40D2-BDAE-DDD2BA02E05A}">
      <dsp:nvSpPr>
        <dsp:cNvPr id="0" name=""/>
        <dsp:cNvSpPr/>
      </dsp:nvSpPr>
      <dsp:spPr>
        <a:xfrm>
          <a:off x="2213818" y="1790241"/>
          <a:ext cx="1596181" cy="327421"/>
        </a:xfrm>
        <a:custGeom>
          <a:avLst/>
          <a:gdLst/>
          <a:ahLst/>
          <a:cxnLst/>
          <a:rect l="0" t="0" r="0" b="0"/>
          <a:pathLst>
            <a:path>
              <a:moveTo>
                <a:pt x="1596181" y="0"/>
              </a:moveTo>
              <a:lnTo>
                <a:pt x="1596181" y="163710"/>
              </a:lnTo>
              <a:lnTo>
                <a:pt x="0" y="163710"/>
              </a:lnTo>
              <a:lnTo>
                <a:pt x="0" y="32742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58F1A2-5FF9-4923-908B-411E11E9A360}">
      <dsp:nvSpPr>
        <dsp:cNvPr id="0" name=""/>
        <dsp:cNvSpPr/>
      </dsp:nvSpPr>
      <dsp:spPr>
        <a:xfrm>
          <a:off x="1599902" y="2117662"/>
          <a:ext cx="1227832" cy="8185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b-NO" sz="2100" kern="1200" dirty="0"/>
            <a:t>Leietaker</a:t>
          </a:r>
        </a:p>
      </dsp:txBody>
      <dsp:txXfrm>
        <a:off x="1623877" y="2141637"/>
        <a:ext cx="1179882" cy="770604"/>
      </dsp:txXfrm>
    </dsp:sp>
    <dsp:sp modelId="{D9967056-0152-4FA2-AC9A-CC92ED9B5A48}">
      <dsp:nvSpPr>
        <dsp:cNvPr id="0" name=""/>
        <dsp:cNvSpPr/>
      </dsp:nvSpPr>
      <dsp:spPr>
        <a:xfrm>
          <a:off x="3764279" y="1790241"/>
          <a:ext cx="91440" cy="327421"/>
        </a:xfrm>
        <a:custGeom>
          <a:avLst/>
          <a:gdLst/>
          <a:ahLst/>
          <a:cxnLst/>
          <a:rect l="0" t="0" r="0" b="0"/>
          <a:pathLst>
            <a:path>
              <a:moveTo>
                <a:pt x="45720" y="0"/>
              </a:moveTo>
              <a:lnTo>
                <a:pt x="45720" y="32742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4AD7E0-BF99-428C-867F-014846C71D99}">
      <dsp:nvSpPr>
        <dsp:cNvPr id="0" name=""/>
        <dsp:cNvSpPr/>
      </dsp:nvSpPr>
      <dsp:spPr>
        <a:xfrm>
          <a:off x="3196083" y="2117662"/>
          <a:ext cx="1227832" cy="8185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b-NO" sz="2100" kern="1200" dirty="0"/>
            <a:t>Leietaker</a:t>
          </a:r>
        </a:p>
      </dsp:txBody>
      <dsp:txXfrm>
        <a:off x="3220058" y="2141637"/>
        <a:ext cx="1179882" cy="770604"/>
      </dsp:txXfrm>
    </dsp:sp>
    <dsp:sp modelId="{6B0B186C-FCDC-4F2A-9410-964AC9D5598C}">
      <dsp:nvSpPr>
        <dsp:cNvPr id="0" name=""/>
        <dsp:cNvSpPr/>
      </dsp:nvSpPr>
      <dsp:spPr>
        <a:xfrm>
          <a:off x="3809999" y="1790241"/>
          <a:ext cx="1596181" cy="327421"/>
        </a:xfrm>
        <a:custGeom>
          <a:avLst/>
          <a:gdLst/>
          <a:ahLst/>
          <a:cxnLst/>
          <a:rect l="0" t="0" r="0" b="0"/>
          <a:pathLst>
            <a:path>
              <a:moveTo>
                <a:pt x="0" y="0"/>
              </a:moveTo>
              <a:lnTo>
                <a:pt x="0" y="163710"/>
              </a:lnTo>
              <a:lnTo>
                <a:pt x="1596181" y="163710"/>
              </a:lnTo>
              <a:lnTo>
                <a:pt x="1596181" y="32742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A219CE-079B-4BCA-A42B-51070E2DF22B}">
      <dsp:nvSpPr>
        <dsp:cNvPr id="0" name=""/>
        <dsp:cNvSpPr/>
      </dsp:nvSpPr>
      <dsp:spPr>
        <a:xfrm>
          <a:off x="4792265" y="2117662"/>
          <a:ext cx="1227832" cy="8185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b-NO" sz="2100" kern="1200" dirty="0"/>
            <a:t>Leietaker</a:t>
          </a:r>
        </a:p>
      </dsp:txBody>
      <dsp:txXfrm>
        <a:off x="4816240" y="2141637"/>
        <a:ext cx="1179882" cy="770604"/>
      </dsp:txXfrm>
    </dsp:sp>
    <dsp:sp modelId="{437650F9-7198-41AC-981E-B4294FFDDA7A}">
      <dsp:nvSpPr>
        <dsp:cNvPr id="0" name=""/>
        <dsp:cNvSpPr/>
      </dsp:nvSpPr>
      <dsp:spPr>
        <a:xfrm>
          <a:off x="3809999" y="1790241"/>
          <a:ext cx="3192363" cy="327421"/>
        </a:xfrm>
        <a:custGeom>
          <a:avLst/>
          <a:gdLst/>
          <a:ahLst/>
          <a:cxnLst/>
          <a:rect l="0" t="0" r="0" b="0"/>
          <a:pathLst>
            <a:path>
              <a:moveTo>
                <a:pt x="0" y="0"/>
              </a:moveTo>
              <a:lnTo>
                <a:pt x="0" y="163710"/>
              </a:lnTo>
              <a:lnTo>
                <a:pt x="3192363" y="163710"/>
              </a:lnTo>
              <a:lnTo>
                <a:pt x="3192363" y="32742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2A91F92-7D85-48E4-A559-5E012D95903B}">
      <dsp:nvSpPr>
        <dsp:cNvPr id="0" name=""/>
        <dsp:cNvSpPr/>
      </dsp:nvSpPr>
      <dsp:spPr>
        <a:xfrm>
          <a:off x="6388447" y="2117662"/>
          <a:ext cx="1227832" cy="81855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nb-NO" sz="2100" kern="1200" dirty="0"/>
            <a:t>Leietaker</a:t>
          </a:r>
        </a:p>
      </dsp:txBody>
      <dsp:txXfrm>
        <a:off x="6412422" y="2141637"/>
        <a:ext cx="1179882" cy="77060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1" y="0"/>
            <a:ext cx="2949099" cy="498933"/>
          </a:xfrm>
          <a:prstGeom prst="rect">
            <a:avLst/>
          </a:prstGeom>
        </p:spPr>
        <p:txBody>
          <a:bodyPr vert="horz" lIns="91449" tIns="45725" rIns="91449" bIns="45725" rtlCol="0"/>
          <a:lstStyle>
            <a:lvl1pPr algn="l">
              <a:defRPr sz="1200"/>
            </a:lvl1pPr>
          </a:lstStyle>
          <a:p>
            <a:endParaRPr lang="nb-NO" dirty="0"/>
          </a:p>
        </p:txBody>
      </p:sp>
      <p:sp>
        <p:nvSpPr>
          <p:cNvPr id="3" name="Plassholder for dato 2"/>
          <p:cNvSpPr>
            <a:spLocks noGrp="1"/>
          </p:cNvSpPr>
          <p:nvPr>
            <p:ph type="dt" idx="1"/>
          </p:nvPr>
        </p:nvSpPr>
        <p:spPr>
          <a:xfrm>
            <a:off x="3854939" y="0"/>
            <a:ext cx="2949099" cy="498933"/>
          </a:xfrm>
          <a:prstGeom prst="rect">
            <a:avLst/>
          </a:prstGeom>
        </p:spPr>
        <p:txBody>
          <a:bodyPr vert="horz" lIns="91449" tIns="45725" rIns="91449" bIns="45725" rtlCol="0"/>
          <a:lstStyle>
            <a:lvl1pPr algn="r">
              <a:defRPr sz="1200"/>
            </a:lvl1pPr>
          </a:lstStyle>
          <a:p>
            <a:fld id="{6516EBE1-25A3-4DD0-8821-547BF7A24DC0}" type="datetimeFigureOut">
              <a:rPr lang="nb-NO" smtClean="0"/>
              <a:t>07.06.2022</a:t>
            </a:fld>
            <a:endParaRPr lang="nb-NO" dirty="0"/>
          </a:p>
        </p:txBody>
      </p:sp>
      <p:sp>
        <p:nvSpPr>
          <p:cNvPr id="4" name="Plassholder for lysbilde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9" tIns="45725" rIns="91449" bIns="45725" rtlCol="0" anchor="ctr"/>
          <a:lstStyle/>
          <a:p>
            <a:endParaRPr lang="nb-NO" dirty="0"/>
          </a:p>
        </p:txBody>
      </p:sp>
      <p:sp>
        <p:nvSpPr>
          <p:cNvPr id="5" name="Plassholder for notater 4"/>
          <p:cNvSpPr>
            <a:spLocks noGrp="1"/>
          </p:cNvSpPr>
          <p:nvPr>
            <p:ph type="body" sz="quarter" idx="3"/>
          </p:nvPr>
        </p:nvSpPr>
        <p:spPr>
          <a:xfrm>
            <a:off x="680562" y="4785599"/>
            <a:ext cx="5444490" cy="3915489"/>
          </a:xfrm>
          <a:prstGeom prst="rect">
            <a:avLst/>
          </a:prstGeom>
        </p:spPr>
        <p:txBody>
          <a:bodyPr vert="horz" lIns="91449" tIns="45725" rIns="91449" bIns="45725"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1" y="9445169"/>
            <a:ext cx="2949099" cy="498932"/>
          </a:xfrm>
          <a:prstGeom prst="rect">
            <a:avLst/>
          </a:prstGeom>
        </p:spPr>
        <p:txBody>
          <a:bodyPr vert="horz" lIns="91449" tIns="45725" rIns="91449" bIns="45725" rtlCol="0" anchor="b"/>
          <a:lstStyle>
            <a:lvl1pPr algn="l">
              <a:defRPr sz="1200"/>
            </a:lvl1pPr>
          </a:lstStyle>
          <a:p>
            <a:endParaRPr lang="nb-NO" dirty="0"/>
          </a:p>
        </p:txBody>
      </p:sp>
      <p:sp>
        <p:nvSpPr>
          <p:cNvPr id="7" name="Plassholder for lysbildenummer 6"/>
          <p:cNvSpPr>
            <a:spLocks noGrp="1"/>
          </p:cNvSpPr>
          <p:nvPr>
            <p:ph type="sldNum" sz="quarter" idx="5"/>
          </p:nvPr>
        </p:nvSpPr>
        <p:spPr>
          <a:xfrm>
            <a:off x="3854939" y="9445169"/>
            <a:ext cx="2949099" cy="498932"/>
          </a:xfrm>
          <a:prstGeom prst="rect">
            <a:avLst/>
          </a:prstGeom>
        </p:spPr>
        <p:txBody>
          <a:bodyPr vert="horz" lIns="91449" tIns="45725" rIns="91449" bIns="45725" rtlCol="0" anchor="b"/>
          <a:lstStyle>
            <a:lvl1pPr algn="r">
              <a:defRPr sz="1200"/>
            </a:lvl1pPr>
          </a:lstStyle>
          <a:p>
            <a:fld id="{0DB6F9A8-9CA0-4BB0-A36F-4983A9FA83A8}" type="slidenum">
              <a:rPr lang="nb-NO" smtClean="0"/>
              <a:t>‹#›</a:t>
            </a:fld>
            <a:endParaRPr lang="nb-NO" dirty="0"/>
          </a:p>
        </p:txBody>
      </p:sp>
    </p:spTree>
    <p:extLst>
      <p:ext uri="{BB962C8B-B14F-4D97-AF65-F5344CB8AC3E}">
        <p14:creationId xmlns:p14="http://schemas.microsoft.com/office/powerpoint/2010/main" val="427473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DB6F9A8-9CA0-4BB0-A36F-4983A9FA83A8}" type="slidenum">
              <a:rPr lang="nb-NO" smtClean="0"/>
              <a:t>1</a:t>
            </a:fld>
            <a:endParaRPr lang="nb-NO" dirty="0"/>
          </a:p>
        </p:txBody>
      </p:sp>
    </p:spTree>
    <p:extLst>
      <p:ext uri="{BB962C8B-B14F-4D97-AF65-F5344CB8AC3E}">
        <p14:creationId xmlns:p14="http://schemas.microsoft.com/office/powerpoint/2010/main" val="2707641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a:t>
            </a:r>
            <a:r>
              <a:rPr lang="nb-NO" baseline="0" dirty="0"/>
              <a:t> skjer. Overraskende ofte. Det er åpenbart ulovlig. «Bruksrett mot vederlag». Leietaker har eksklusiv bruksrett til boligen – det er leietakers hjem. Selvfølgelig får leietaker ha besøk.</a:t>
            </a:r>
          </a:p>
          <a:p>
            <a:endParaRPr lang="nb-NO" baseline="0" dirty="0"/>
          </a:p>
          <a:p>
            <a:r>
              <a:rPr lang="nb-NO" baseline="0" dirty="0"/>
              <a:t>Ditto: ved opptak: økt husleie.</a:t>
            </a:r>
          </a:p>
          <a:p>
            <a:r>
              <a:rPr lang="nb-NO" baseline="0" dirty="0"/>
              <a:t>Kun en overnatting i måneden. Osv.</a:t>
            </a:r>
            <a:endParaRPr lang="nb-NO" dirty="0"/>
          </a:p>
        </p:txBody>
      </p:sp>
      <p:sp>
        <p:nvSpPr>
          <p:cNvPr id="4" name="Plassholder for lysbildenummer 3"/>
          <p:cNvSpPr>
            <a:spLocks noGrp="1"/>
          </p:cNvSpPr>
          <p:nvPr>
            <p:ph type="sldNum" sz="quarter" idx="10"/>
          </p:nvPr>
        </p:nvSpPr>
        <p:spPr/>
        <p:txBody>
          <a:bodyPr/>
          <a:lstStyle/>
          <a:p>
            <a:fld id="{0DB6F9A8-9CA0-4BB0-A36F-4983A9FA83A8}" type="slidenum">
              <a:rPr lang="nb-NO" smtClean="0"/>
              <a:t>10</a:t>
            </a:fld>
            <a:endParaRPr lang="nb-NO" dirty="0"/>
          </a:p>
        </p:txBody>
      </p:sp>
    </p:spTree>
    <p:extLst>
      <p:ext uri="{BB962C8B-B14F-4D97-AF65-F5344CB8AC3E}">
        <p14:creationId xmlns:p14="http://schemas.microsoft.com/office/powerpoint/2010/main" val="597373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Gebyrer.</a:t>
            </a:r>
            <a:r>
              <a:rPr lang="nb-NO" baseline="0" dirty="0"/>
              <a:t> Et annet godt eksempel er f.eks. betaling for internett, eiendomsskatt, renovasjon.</a:t>
            </a:r>
          </a:p>
          <a:p>
            <a:endParaRPr lang="nb-NO" baseline="0" dirty="0"/>
          </a:p>
          <a:p>
            <a:r>
              <a:rPr lang="nb-NO" baseline="0" dirty="0"/>
              <a:t>Og irregulært depositum.</a:t>
            </a:r>
          </a:p>
          <a:p>
            <a:endParaRPr lang="nb-NO" baseline="0" dirty="0"/>
          </a:p>
          <a:p>
            <a:r>
              <a:rPr lang="nb-NO" baseline="0" dirty="0"/>
              <a:t>Boom! Ulovlig. Kan ikke påberopes.</a:t>
            </a:r>
            <a:endParaRPr lang="nb-NO" dirty="0"/>
          </a:p>
        </p:txBody>
      </p:sp>
      <p:sp>
        <p:nvSpPr>
          <p:cNvPr id="4" name="Plassholder for lysbildenummer 3"/>
          <p:cNvSpPr>
            <a:spLocks noGrp="1"/>
          </p:cNvSpPr>
          <p:nvPr>
            <p:ph type="sldNum" sz="quarter" idx="10"/>
          </p:nvPr>
        </p:nvSpPr>
        <p:spPr/>
        <p:txBody>
          <a:bodyPr/>
          <a:lstStyle/>
          <a:p>
            <a:fld id="{0DB6F9A8-9CA0-4BB0-A36F-4983A9FA83A8}" type="slidenum">
              <a:rPr lang="nb-NO" smtClean="0"/>
              <a:t>11</a:t>
            </a:fld>
            <a:endParaRPr lang="nb-NO" dirty="0"/>
          </a:p>
        </p:txBody>
      </p:sp>
    </p:spTree>
    <p:extLst>
      <p:ext uri="{BB962C8B-B14F-4D97-AF65-F5344CB8AC3E}">
        <p14:creationId xmlns:p14="http://schemas.microsoft.com/office/powerpoint/2010/main" val="1198524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Lær deg systemet. Gjør deg kjent med loven.</a:t>
            </a:r>
          </a:p>
          <a:p>
            <a:r>
              <a:rPr lang="nb-NO" dirty="0"/>
              <a:t>Ha alltid loven oppe når du leser en kontrakt, og tolk alltid kontrakten i lys av husleielovens regler.</a:t>
            </a:r>
          </a:p>
          <a:p>
            <a:endParaRPr lang="nb-NO" dirty="0"/>
          </a:p>
          <a:p>
            <a:r>
              <a:rPr lang="nb-NO" dirty="0"/>
              <a:t>Les den relevante lovteksten godt, og med nøytrale øyne. Ikke let etter et bestemt svar. Let etter det objektive svaret. </a:t>
            </a:r>
          </a:p>
          <a:p>
            <a:r>
              <a:rPr lang="nb-NO" dirty="0"/>
              <a:t>Når du stusser på en klausul i kontrakten: ikke spør deg selv om det er rimelig. Spør deg selv om det er avtalefrihet etter loven eller ikke. </a:t>
            </a:r>
          </a:p>
          <a:p>
            <a:endParaRPr lang="nb-NO" dirty="0"/>
          </a:p>
          <a:p>
            <a:r>
              <a:rPr lang="nb-NO" dirty="0"/>
              <a:t>Krav fra partene:</a:t>
            </a:r>
          </a:p>
          <a:p>
            <a:r>
              <a:rPr lang="nb-NO" dirty="0"/>
              <a:t>Reklamert? Dokumentasjon?</a:t>
            </a:r>
          </a:p>
        </p:txBody>
      </p:sp>
      <p:sp>
        <p:nvSpPr>
          <p:cNvPr id="4" name="Plassholder for lysbildenummer 3"/>
          <p:cNvSpPr>
            <a:spLocks noGrp="1"/>
          </p:cNvSpPr>
          <p:nvPr>
            <p:ph type="sldNum" sz="quarter" idx="5"/>
          </p:nvPr>
        </p:nvSpPr>
        <p:spPr/>
        <p:txBody>
          <a:bodyPr/>
          <a:lstStyle/>
          <a:p>
            <a:fld id="{0DB6F9A8-9CA0-4BB0-A36F-4983A9FA83A8}" type="slidenum">
              <a:rPr lang="nb-NO" smtClean="0"/>
              <a:t>12</a:t>
            </a:fld>
            <a:endParaRPr lang="nb-NO" dirty="0"/>
          </a:p>
        </p:txBody>
      </p:sp>
    </p:spTree>
    <p:extLst>
      <p:ext uri="{BB962C8B-B14F-4D97-AF65-F5344CB8AC3E}">
        <p14:creationId xmlns:p14="http://schemas.microsoft.com/office/powerpoint/2010/main" val="3054460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indent="-228600">
              <a:buAutoNum type="arabicPeriod"/>
            </a:pPr>
            <a:r>
              <a:rPr lang="nb-NO" dirty="0"/>
              <a:t>Vanlig i mange kommuner i Innlandet.</a:t>
            </a:r>
          </a:p>
          <a:p>
            <a:pPr marL="228600" indent="-228600">
              <a:buAutoNum type="arabicPeriod"/>
            </a:pPr>
            <a:r>
              <a:rPr lang="nb-NO" dirty="0"/>
              <a:t>Er det trygt? Offentligrettslige regler til bygninger = samme for hytte og hjem: må være egnet til varig opphold.</a:t>
            </a:r>
          </a:p>
          <a:p>
            <a:pPr marL="228600" indent="-228600">
              <a:buAutoNum type="arabicPeriod"/>
            </a:pPr>
            <a:r>
              <a:rPr lang="nb-NO" dirty="0"/>
              <a:t>TRYKK. Men har leietaker vern gjennom husleieloven? LES (1) og (3) 2. pkt.</a:t>
            </a:r>
          </a:p>
          <a:p>
            <a:pPr marL="228600" indent="-228600">
              <a:buAutoNum type="arabicPeriod"/>
            </a:pPr>
            <a:r>
              <a:rPr lang="nb-NO" dirty="0"/>
              <a:t>Fort gjort å tenke nei. Men så enkelt er det ikke.</a:t>
            </a:r>
          </a:p>
          <a:p>
            <a:pPr marL="228600" indent="-228600">
              <a:buAutoNum type="arabicPeriod"/>
            </a:pPr>
            <a:r>
              <a:rPr lang="nb-NO" dirty="0"/>
              <a:t>Kommunens reguleringsplan er ikke det som avgjør. Det som avgjør er:</a:t>
            </a:r>
          </a:p>
          <a:p>
            <a:pPr marL="685800" lvl="1" indent="-228600">
              <a:buAutoNum type="arabicPeriod"/>
            </a:pPr>
            <a:r>
              <a:rPr lang="nb-NO" dirty="0"/>
              <a:t>Formålet med leieavtalen – ikke husrommets karakter.</a:t>
            </a:r>
          </a:p>
          <a:p>
            <a:pPr marL="228600" lvl="0" indent="-228600">
              <a:buAutoNum type="arabicPeriod"/>
            </a:pPr>
            <a:r>
              <a:rPr lang="nb-NO" dirty="0"/>
              <a:t>Kan altså leie en hytte for å bo i den. Men det bør komme fram av leieavtalen at det er snakk om leie av bolig, og at husleieloven gjelder.</a:t>
            </a:r>
          </a:p>
          <a:p>
            <a:pPr marL="228600" indent="-228600">
              <a:buAutoNum type="arabicPeriod"/>
            </a:pPr>
            <a:r>
              <a:rPr lang="nb-NO" dirty="0"/>
              <a:t>Fare for at leieforholdet kan vurderes som leie av husrom til ferie- og fritidsbruk, om det ser sånn ut, uten at leietaker kan dokumentere hva som konkret er avtalt. Kan ikke velge å bo på hytte man leier som hytte, og tro at man er beskyttet av husleieloven.</a:t>
            </a:r>
          </a:p>
          <a:p>
            <a:pPr marL="228600" indent="-228600">
              <a:buAutoNum type="arabicPeriod"/>
            </a:pPr>
            <a:r>
              <a:rPr lang="nb-NO" dirty="0" err="1"/>
              <a:t>AirBnB</a:t>
            </a:r>
            <a:r>
              <a:rPr lang="nb-NO" dirty="0"/>
              <a:t> og lignende = husleieloven gjelder ikke.</a:t>
            </a:r>
          </a:p>
          <a:p>
            <a:pPr marL="228600" indent="-228600">
              <a:buAutoNum type="arabicPeriod"/>
            </a:pPr>
            <a:endParaRPr lang="nb-NO" dirty="0"/>
          </a:p>
        </p:txBody>
      </p:sp>
      <p:sp>
        <p:nvSpPr>
          <p:cNvPr id="4" name="Plassholder for lysbildenummer 3"/>
          <p:cNvSpPr>
            <a:spLocks noGrp="1"/>
          </p:cNvSpPr>
          <p:nvPr>
            <p:ph type="sldNum" sz="quarter" idx="5"/>
          </p:nvPr>
        </p:nvSpPr>
        <p:spPr/>
        <p:txBody>
          <a:bodyPr/>
          <a:lstStyle/>
          <a:p>
            <a:fld id="{0DB6F9A8-9CA0-4BB0-A36F-4983A9FA83A8}" type="slidenum">
              <a:rPr lang="nb-NO" smtClean="0"/>
              <a:t>13</a:t>
            </a:fld>
            <a:endParaRPr lang="nb-NO" dirty="0"/>
          </a:p>
        </p:txBody>
      </p:sp>
    </p:spTree>
    <p:extLst>
      <p:ext uri="{BB962C8B-B14F-4D97-AF65-F5344CB8AC3E}">
        <p14:creationId xmlns:p14="http://schemas.microsoft.com/office/powerpoint/2010/main" val="2512577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indent="-228600">
              <a:buAutoNum type="arabicPeriod"/>
            </a:pPr>
            <a:r>
              <a:rPr lang="nb-NO" dirty="0"/>
              <a:t>Offentligrettslig vs. Privatrettslig. PBE vurderer om en bolig er egnet for varig opphold, altså om man kan sove der. Regelverket endrer seg med jevne mellomrom. TEK10, TEK17. Regelverket på byggetidspunktet gjelder. Derfor vanskelig for menigmann å vurdere.</a:t>
            </a:r>
          </a:p>
          <a:p>
            <a:pPr marL="228600" indent="-228600">
              <a:buAutoNum type="arabicPeriod"/>
            </a:pPr>
            <a:r>
              <a:rPr lang="nb-NO" dirty="0"/>
              <a:t>Noe press på dere: alt må være «lovlig». Enkelt når dere skal framleie, eller fremskaffe bolig for noen. Vanskelig når leier allerede bor der, eller må signere avtalen veldig snart. En gård på Grünerløkka: regulert som kontorlokaler. Leies ut som bolig. Betyr det at det er ulovlig å bo der? Nei.</a:t>
            </a:r>
          </a:p>
          <a:p>
            <a:pPr marL="228600" indent="-228600">
              <a:buAutoNum type="arabicPeriod"/>
            </a:pPr>
            <a:r>
              <a:rPr lang="nb-NO" dirty="0"/>
              <a:t>Utfordringen: Noe som er ulovlig i </a:t>
            </a:r>
            <a:r>
              <a:rPr lang="nb-NO" dirty="0" err="1"/>
              <a:t>PBEs</a:t>
            </a:r>
            <a:r>
              <a:rPr lang="nb-NO" dirty="0"/>
              <a:t> øyne, er ikke nødvendigvis ulovlig i verdenen utenfor </a:t>
            </a:r>
            <a:r>
              <a:rPr lang="nb-NO" dirty="0" err="1"/>
              <a:t>PBEs</a:t>
            </a:r>
            <a:r>
              <a:rPr lang="nb-NO" dirty="0"/>
              <a:t> kontorer.</a:t>
            </a:r>
          </a:p>
          <a:p>
            <a:pPr marL="685800" lvl="1" indent="-228600">
              <a:buAutoNum type="arabicPeriod"/>
            </a:pPr>
            <a:r>
              <a:rPr lang="nb-NO" dirty="0"/>
              <a:t>Den privatrettslige avtalen (leieavtalen) binder partene uavhengig av om boligen er godkjent til boligformål.</a:t>
            </a:r>
          </a:p>
          <a:p>
            <a:pPr marL="228600" lvl="0" indent="-228600">
              <a:buAutoNum type="arabicPeriod"/>
            </a:pPr>
            <a:r>
              <a:rPr lang="nb-NO" dirty="0"/>
              <a:t>TRYKK: Privatrettslig krav: som avtalt, eller «i vanlig god stand». Sier ingenting om godkjent for varig opphold.</a:t>
            </a:r>
          </a:p>
          <a:p>
            <a:pPr marL="228600" lvl="0" indent="-228600">
              <a:buAutoNum type="arabicPeriod"/>
            </a:pPr>
            <a:r>
              <a:rPr lang="nb-NO" dirty="0"/>
              <a:t>TRYKK: § 2-17: Lett å tenke at det utgjør en mangel ved leieobjektet at godkjenning mangler – det gjør det ikke automatisk. Kan bli godkjent ved søknad. Kan være mindre vesentlige ting.</a:t>
            </a:r>
          </a:p>
          <a:p>
            <a:pPr marL="228600" lvl="0" indent="-228600">
              <a:buAutoNum type="arabicPeriod"/>
            </a:pPr>
            <a:r>
              <a:rPr lang="nb-NO" dirty="0"/>
              <a:t>Offentlig vedtak om at bruken skal opphøre, eller at boligen skal endres slik at den ikke lenger er egnet = MANGEL</a:t>
            </a:r>
          </a:p>
          <a:p>
            <a:pPr marL="228600" lvl="0" indent="-228600">
              <a:buAutoNum type="arabicPeriod"/>
            </a:pPr>
            <a:r>
              <a:rPr lang="nb-NO" dirty="0"/>
              <a:t>Dersom det er åpenbart at boligen er uegnet. Typisk: har ikke rømningsveier. Vil være en offentligrettslig mangel. Men også en mangel ved leieobjektet rent husleierettslig = ikke i vanlig god stand. Utgjør fare for liv og helse.</a:t>
            </a:r>
          </a:p>
          <a:p>
            <a:pPr marL="228600" lvl="0" indent="-228600">
              <a:buAutoNum type="arabicPeriod"/>
            </a:pPr>
            <a:r>
              <a:rPr lang="nb-NO" dirty="0"/>
              <a:t>Men blir leieavtalen ugyldig? NEI – leietaker må gjøre gjeldende </a:t>
            </a:r>
            <a:r>
              <a:rPr lang="nb-NO" dirty="0" err="1"/>
              <a:t>mangelsbeføyelser</a:t>
            </a:r>
            <a:r>
              <a:rPr lang="nb-NO" dirty="0"/>
              <a:t>. Kan det rettes enkelt? Retting. Ikke rettes enkelt: heving.</a:t>
            </a:r>
          </a:p>
        </p:txBody>
      </p:sp>
      <p:sp>
        <p:nvSpPr>
          <p:cNvPr id="4" name="Plassholder for lysbildenummer 3"/>
          <p:cNvSpPr>
            <a:spLocks noGrp="1"/>
          </p:cNvSpPr>
          <p:nvPr>
            <p:ph type="sldNum" sz="quarter" idx="5"/>
          </p:nvPr>
        </p:nvSpPr>
        <p:spPr/>
        <p:txBody>
          <a:bodyPr/>
          <a:lstStyle/>
          <a:p>
            <a:fld id="{0DB6F9A8-9CA0-4BB0-A36F-4983A9FA83A8}" type="slidenum">
              <a:rPr lang="nb-NO" smtClean="0"/>
              <a:t>14</a:t>
            </a:fld>
            <a:endParaRPr lang="nb-NO" dirty="0"/>
          </a:p>
        </p:txBody>
      </p:sp>
    </p:spTree>
    <p:extLst>
      <p:ext uri="{BB962C8B-B14F-4D97-AF65-F5344CB8AC3E}">
        <p14:creationId xmlns:p14="http://schemas.microsoft.com/office/powerpoint/2010/main" val="1928396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indent="-228600">
              <a:buAutoNum type="arabicPeriod"/>
            </a:pPr>
            <a:r>
              <a:rPr lang="nb-NO" dirty="0"/>
              <a:t>Husleieloven: lovgiver ser ut til å ha tenkt at det er en person, et ektepar med eller uten barn, eller samboere. </a:t>
            </a:r>
          </a:p>
          <a:p>
            <a:pPr marL="228600" indent="-228600">
              <a:buAutoNum type="arabicPeriod"/>
            </a:pPr>
            <a:r>
              <a:rPr lang="nb-NO" dirty="0"/>
              <a:t>Ikke tatt høyde for at forskjellige former for bofellesskap ville bli veldig vanlig – ikke regulert særskilt i loven</a:t>
            </a:r>
          </a:p>
          <a:p>
            <a:pPr marL="228600" indent="-228600">
              <a:buAutoNum type="arabicPeriod"/>
            </a:pPr>
            <a:r>
              <a:rPr lang="nb-NO" dirty="0"/>
              <a:t>Overlatt det til leietakerne å løse problemer ved samlivsbrudd</a:t>
            </a:r>
          </a:p>
          <a:p>
            <a:pPr marL="228600" indent="-228600">
              <a:buAutoNum type="arabicPeriod"/>
            </a:pPr>
            <a:endParaRPr lang="nb-NO" dirty="0"/>
          </a:p>
          <a:p>
            <a:pPr marL="0" indent="0">
              <a:buNone/>
            </a:pPr>
            <a:r>
              <a:rPr lang="nb-NO" dirty="0"/>
              <a:t>= Det er mange problemer som kan oppstå. Jeg skal primært snakke om virkningen det har med en felles kontra separate leiekontrakter.</a:t>
            </a:r>
          </a:p>
        </p:txBody>
      </p:sp>
      <p:sp>
        <p:nvSpPr>
          <p:cNvPr id="4" name="Plassholder for lysbildenummer 3"/>
          <p:cNvSpPr>
            <a:spLocks noGrp="1"/>
          </p:cNvSpPr>
          <p:nvPr>
            <p:ph type="sldNum" sz="quarter" idx="5"/>
          </p:nvPr>
        </p:nvSpPr>
        <p:spPr/>
        <p:txBody>
          <a:bodyPr/>
          <a:lstStyle/>
          <a:p>
            <a:fld id="{0DB6F9A8-9CA0-4BB0-A36F-4983A9FA83A8}" type="slidenum">
              <a:rPr lang="nb-NO" smtClean="0"/>
              <a:t>15</a:t>
            </a:fld>
            <a:endParaRPr lang="nb-NO" dirty="0"/>
          </a:p>
        </p:txBody>
      </p:sp>
    </p:spTree>
    <p:extLst>
      <p:ext uri="{BB962C8B-B14F-4D97-AF65-F5344CB8AC3E}">
        <p14:creationId xmlns:p14="http://schemas.microsoft.com/office/powerpoint/2010/main" val="3789903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Så lenge alle leietakerne er oppført i samme kontrakt:</a:t>
            </a:r>
          </a:p>
          <a:p>
            <a:endParaRPr lang="nb-NO" dirty="0"/>
          </a:p>
          <a:p>
            <a:r>
              <a:rPr lang="nb-NO" dirty="0"/>
              <a:t>Hovedregel: følger av gjeldsbrevloven § 2, og</a:t>
            </a:r>
            <a:r>
              <a:rPr lang="nb-NO" baseline="0" dirty="0"/>
              <a:t> sedvanerett lenge før gjeldsbrevloven ble til. Og den er gammel.</a:t>
            </a:r>
          </a:p>
          <a:p>
            <a:endParaRPr lang="nb-NO" baseline="0" dirty="0"/>
          </a:p>
          <a:p>
            <a:r>
              <a:rPr lang="nb-NO" baseline="0" dirty="0"/>
              <a:t>Alle leietakere i samme kontrakt svarer altså en for alle og alle for en overfor utleier.</a:t>
            </a:r>
          </a:p>
        </p:txBody>
      </p:sp>
      <p:sp>
        <p:nvSpPr>
          <p:cNvPr id="4" name="Plassholder for lysbildenummer 3"/>
          <p:cNvSpPr>
            <a:spLocks noGrp="1"/>
          </p:cNvSpPr>
          <p:nvPr>
            <p:ph type="sldNum" sz="quarter" idx="10"/>
          </p:nvPr>
        </p:nvSpPr>
        <p:spPr/>
        <p:txBody>
          <a:bodyPr/>
          <a:lstStyle/>
          <a:p>
            <a:fld id="{0DB6F9A8-9CA0-4BB0-A36F-4983A9FA83A8}" type="slidenum">
              <a:rPr lang="nb-NO" smtClean="0"/>
              <a:t>16</a:t>
            </a:fld>
            <a:endParaRPr lang="nb-NO" dirty="0"/>
          </a:p>
        </p:txBody>
      </p:sp>
    </p:spTree>
    <p:extLst>
      <p:ext uri="{BB962C8B-B14F-4D97-AF65-F5344CB8AC3E}">
        <p14:creationId xmlns:p14="http://schemas.microsoft.com/office/powerpoint/2010/main" val="10799576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defTabSz="914491">
              <a:defRPr/>
            </a:pPr>
            <a:r>
              <a:rPr lang="nb-NO" baseline="0" dirty="0"/>
              <a:t>For å gjøre det litt enkelt, har jeg tegnet det opp.</a:t>
            </a:r>
          </a:p>
          <a:p>
            <a:pPr defTabSz="914491">
              <a:defRPr/>
            </a:pPr>
            <a:endParaRPr lang="nb-NO" baseline="0" dirty="0"/>
          </a:p>
          <a:p>
            <a:pPr defTabSz="914491">
              <a:defRPr/>
            </a:pPr>
            <a:r>
              <a:rPr lang="nb-NO" baseline="0" dirty="0"/>
              <a:t>Her er det flere leietakere som står i samme kontrakt. Det kan være kollektiver, eller samboere.</a:t>
            </a:r>
          </a:p>
          <a:p>
            <a:pPr defTabSz="914491">
              <a:defRPr/>
            </a:pPr>
            <a:endParaRPr lang="nb-NO" baseline="0" dirty="0"/>
          </a:p>
          <a:p>
            <a:pPr defTabSz="914491">
              <a:defRPr/>
            </a:pPr>
            <a:r>
              <a:rPr lang="nb-NO" baseline="0" dirty="0"/>
              <a:t>*U kan velge. Opp til leietakerne å rydde opp internt. Kan bli dyrt for en person.</a:t>
            </a:r>
          </a:p>
          <a:p>
            <a:pPr defTabSz="914491">
              <a:defRPr/>
            </a:pPr>
            <a:r>
              <a:rPr lang="nb-NO" baseline="0" dirty="0"/>
              <a:t>Samboere ved samlivsbrudd: den ene kan si opp sin del av avtalen (så lenge avtalen er uoppsigelig). Kan også velge å bare flytte, og slutte å betale. Den gjenboende blir sittende med hele regninga.</a:t>
            </a:r>
          </a:p>
          <a:p>
            <a:pPr defTabSz="914491">
              <a:defRPr/>
            </a:pPr>
            <a:endParaRPr lang="nb-NO" baseline="0" dirty="0"/>
          </a:p>
          <a:p>
            <a:pPr defTabSz="914491">
              <a:defRPr/>
            </a:pPr>
            <a:r>
              <a:rPr lang="nb-NO" baseline="0" dirty="0"/>
              <a:t>I et bofellesskap: forhåpentligvis er det flere som er ordentlige, så man kan dele regninga fram til man får ryddet opp.</a:t>
            </a:r>
            <a:endParaRPr lang="nb-NO" dirty="0"/>
          </a:p>
          <a:p>
            <a:endParaRPr lang="nb-NO" dirty="0"/>
          </a:p>
        </p:txBody>
      </p:sp>
      <p:sp>
        <p:nvSpPr>
          <p:cNvPr id="4" name="Plassholder for lysbildenummer 3"/>
          <p:cNvSpPr>
            <a:spLocks noGrp="1"/>
          </p:cNvSpPr>
          <p:nvPr>
            <p:ph type="sldNum" sz="quarter" idx="10"/>
          </p:nvPr>
        </p:nvSpPr>
        <p:spPr/>
        <p:txBody>
          <a:bodyPr/>
          <a:lstStyle/>
          <a:p>
            <a:fld id="{CD30355C-F522-4AC8-A146-92D698814104}" type="slidenum">
              <a:rPr lang="nb-NO" smtClean="0"/>
              <a:t>17</a:t>
            </a:fld>
            <a:endParaRPr lang="nb-NO"/>
          </a:p>
        </p:txBody>
      </p:sp>
    </p:spTree>
    <p:extLst>
      <p:ext uri="{BB962C8B-B14F-4D97-AF65-F5344CB8AC3E}">
        <p14:creationId xmlns:p14="http://schemas.microsoft.com/office/powerpoint/2010/main" val="2074816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En annen konstellasjon.</a:t>
            </a:r>
          </a:p>
          <a:p>
            <a:endParaRPr lang="nb-NO" dirty="0"/>
          </a:p>
          <a:p>
            <a:r>
              <a:rPr lang="nb-NO" dirty="0"/>
              <a:t>Ikke solidaransvar, og derfor ikke regress.</a:t>
            </a:r>
          </a:p>
          <a:p>
            <a:endParaRPr lang="nb-NO" dirty="0"/>
          </a:p>
          <a:p>
            <a:r>
              <a:rPr lang="nb-NO" dirty="0"/>
              <a:t>Den jeg har kalt </a:t>
            </a:r>
            <a:r>
              <a:rPr lang="nb-NO" dirty="0" err="1"/>
              <a:t>hovedleietaker</a:t>
            </a:r>
            <a:r>
              <a:rPr lang="nb-NO" dirty="0"/>
              <a:t> stiller enda</a:t>
            </a:r>
            <a:r>
              <a:rPr lang="nb-NO" baseline="0" dirty="0"/>
              <a:t> svakere her enn i forrige eksempel. Den eneste som svarer overfor utleier. Tar på seg et veldig stort ansvar.</a:t>
            </a:r>
            <a:endParaRPr lang="nb-NO" dirty="0"/>
          </a:p>
        </p:txBody>
      </p:sp>
      <p:sp>
        <p:nvSpPr>
          <p:cNvPr id="4" name="Plassholder for lysbildenummer 3"/>
          <p:cNvSpPr>
            <a:spLocks noGrp="1"/>
          </p:cNvSpPr>
          <p:nvPr>
            <p:ph type="sldNum" sz="quarter" idx="10"/>
          </p:nvPr>
        </p:nvSpPr>
        <p:spPr/>
        <p:txBody>
          <a:bodyPr/>
          <a:lstStyle/>
          <a:p>
            <a:fld id="{CD30355C-F522-4AC8-A146-92D698814104}" type="slidenum">
              <a:rPr lang="nb-NO" smtClean="0"/>
              <a:t>18</a:t>
            </a:fld>
            <a:endParaRPr lang="nb-NO"/>
          </a:p>
        </p:txBody>
      </p:sp>
    </p:spTree>
    <p:extLst>
      <p:ext uri="{BB962C8B-B14F-4D97-AF65-F5344CB8AC3E}">
        <p14:creationId xmlns:p14="http://schemas.microsoft.com/office/powerpoint/2010/main" val="6596872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a:t>Utleier utformet individuelle kontrakter, der hver leietaker leide et rom hver, med tilgang til fellesrom.</a:t>
            </a:r>
          </a:p>
          <a:p>
            <a:endParaRPr lang="nb-NO" baseline="0" dirty="0"/>
          </a:p>
          <a:p>
            <a:r>
              <a:rPr lang="nb-NO" baseline="0" dirty="0"/>
              <a:t>Hvis noen flytter ut: utleiers problem.</a:t>
            </a:r>
          </a:p>
          <a:p>
            <a:endParaRPr lang="nb-NO" baseline="0" dirty="0"/>
          </a:p>
          <a:p>
            <a:r>
              <a:rPr lang="nb-NO" baseline="0" dirty="0"/>
              <a:t>Så hvorfor er ikke dette standarden?</a:t>
            </a:r>
          </a:p>
          <a:p>
            <a:r>
              <a:rPr lang="nb-NO" baseline="0" dirty="0"/>
              <a:t>Solidaransvar gir utleier trygghet. Leietaker kan selvfølgelig forhandle om en løsning som er tryggere for leietaker, men når er man i posisjon til å forhandle om slikt? Dessuten: få skjønner dette. Et samboerpar skjønner kanskje at de vil være solidarisk ansvarlige. I et kollektiv er tanken på at en leietaker må betale en annens leie helt fjernt for de fleste. Så da blir det litt av en kalddusj når kravet kommer.</a:t>
            </a:r>
          </a:p>
          <a:p>
            <a:endParaRPr lang="nb-NO" baseline="0" dirty="0"/>
          </a:p>
          <a:p>
            <a:r>
              <a:rPr lang="nb-NO" baseline="0" dirty="0"/>
              <a:t>En siste måte for leietaker å sikre seg på som jeg ikke har en egen figur for, er å avtale at leietakerne ikke er solidarisk ansvarlige, men at de kun svarer for sin andel. Da bør denne også komme fram i kontrakten, slik at det ikke er noen tvil om hva leietaker plikter å betale. Men da er vi tilbake i en forhandlingsposisjon, hvor det ikke i det hele tatt er i utleiers interesse å gå med på en slik avtale.</a:t>
            </a:r>
          </a:p>
          <a:p>
            <a:endParaRPr lang="nb-NO" baseline="0" dirty="0"/>
          </a:p>
          <a:p>
            <a:r>
              <a:rPr lang="nb-NO" baseline="0" dirty="0"/>
              <a:t>Bør NAV kreve individuelle kontrakter når det skal ytes økonomisk hjelp? Gjerne det. Men da blir det en utfordring for folk som trenger økonomisk hjelp å skaffe seg bolig, fordi det nok er mange utleiere som vil gå fra forhandlingsbordet da. Men er det leiers marked? Kjør på. Det sikrer både leietakerne og NAV.</a:t>
            </a:r>
          </a:p>
        </p:txBody>
      </p:sp>
      <p:sp>
        <p:nvSpPr>
          <p:cNvPr id="4" name="Plassholder for lysbildenummer 3"/>
          <p:cNvSpPr>
            <a:spLocks noGrp="1"/>
          </p:cNvSpPr>
          <p:nvPr>
            <p:ph type="sldNum" sz="quarter" idx="10"/>
          </p:nvPr>
        </p:nvSpPr>
        <p:spPr/>
        <p:txBody>
          <a:bodyPr/>
          <a:lstStyle/>
          <a:p>
            <a:fld id="{CD30355C-F522-4AC8-A146-92D698814104}" type="slidenum">
              <a:rPr lang="nb-NO" smtClean="0"/>
              <a:t>19</a:t>
            </a:fld>
            <a:endParaRPr lang="nb-NO"/>
          </a:p>
        </p:txBody>
      </p:sp>
    </p:spTree>
    <p:extLst>
      <p:ext uri="{BB962C8B-B14F-4D97-AF65-F5344CB8AC3E}">
        <p14:creationId xmlns:p14="http://schemas.microsoft.com/office/powerpoint/2010/main" val="3789343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DB6F9A8-9CA0-4BB0-A36F-4983A9FA83A8}" type="slidenum">
              <a:rPr lang="nb-NO" smtClean="0"/>
              <a:t>2</a:t>
            </a:fld>
            <a:endParaRPr lang="nb-NO" dirty="0"/>
          </a:p>
        </p:txBody>
      </p:sp>
    </p:spTree>
    <p:extLst>
      <p:ext uri="{BB962C8B-B14F-4D97-AF65-F5344CB8AC3E}">
        <p14:creationId xmlns:p14="http://schemas.microsoft.com/office/powerpoint/2010/main" val="2506737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indent="-228600">
              <a:buAutoNum type="arabicPeriod"/>
            </a:pPr>
            <a:r>
              <a:rPr lang="nb-NO" dirty="0" err="1"/>
              <a:t>Frameleie</a:t>
            </a:r>
            <a:r>
              <a:rPr lang="nb-NO" dirty="0"/>
              <a:t>: Leietaker leier av utleier. Leietaker leier ut til framleietaker.</a:t>
            </a:r>
          </a:p>
          <a:p>
            <a:pPr marL="228600" indent="-228600">
              <a:buAutoNum type="arabicPeriod"/>
            </a:pPr>
            <a:r>
              <a:rPr lang="nb-NO" dirty="0"/>
              <a:t>Leietaker har altså en dobbeltrolle: som leietaker, og som utleier.</a:t>
            </a:r>
          </a:p>
          <a:p>
            <a:pPr marL="228600" indent="-228600">
              <a:buAutoNum type="arabicPeriod"/>
            </a:pPr>
            <a:r>
              <a:rPr lang="nb-NO" dirty="0"/>
              <a:t>Rettigheter og plikter medfølger, både etter avtalen, og etter husleieloven.</a:t>
            </a:r>
          </a:p>
          <a:p>
            <a:pPr marL="228600" indent="-228600">
              <a:buAutoNum type="arabicPeriod"/>
            </a:pPr>
            <a:r>
              <a:rPr lang="nb-NO" dirty="0"/>
              <a:t>Avtalen mellom leietaker og framleietaker kan være helt annerledes enn den mellom utleier og leietaker. Hørt om flere leietakere i kollektiv som kan bo gratis, fordi de krever mer leie av sine framleietakere enn de må betale til utleier. Smart.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nb-NO" dirty="0"/>
              <a:t>Beskriv trekanten. Avtaleforholdene.</a:t>
            </a:r>
          </a:p>
          <a:p>
            <a:pPr marL="228600" indent="-228600">
              <a:buAutoNum type="arabicPeriod"/>
            </a:pPr>
            <a:endParaRPr lang="nb-NO" dirty="0"/>
          </a:p>
          <a:p>
            <a:pPr marL="228600" indent="-228600">
              <a:buAutoNum type="arabicPeriod"/>
            </a:pPr>
            <a:endParaRPr lang="nb-NO" dirty="0"/>
          </a:p>
          <a:p>
            <a:pPr marL="228600" indent="-228600">
              <a:buAutoNum type="arabicPeriod"/>
            </a:pPr>
            <a:r>
              <a:rPr lang="nb-NO" dirty="0"/>
              <a:t>Henvendelse: kommunen, A, eier en bolig. Leide den ut til en annen etat i kommunen, B, som kortvarig </a:t>
            </a:r>
            <a:r>
              <a:rPr lang="nb-NO" dirty="0" err="1"/>
              <a:t>nødbolig</a:t>
            </a:r>
            <a:r>
              <a:rPr lang="nb-NO" dirty="0"/>
              <a:t>. Det fulgte av avtalen at boligen kun skulle brukes til dette formålet. Framleietakeren, C, nekter å flytte ut til avtalt tid. B ga blanke i det, og ba A om å få ut C. Kan B gjøre det?</a:t>
            </a:r>
          </a:p>
          <a:p>
            <a:pPr marL="228600" indent="-228600">
              <a:buAutoNum type="arabicPeriod"/>
            </a:pPr>
            <a:r>
              <a:rPr lang="nb-NO" dirty="0"/>
              <a:t>Nei. B plikter å følge avtalen med A. </a:t>
            </a:r>
            <a:r>
              <a:rPr lang="nb-NO" dirty="0" err="1"/>
              <a:t>Cs</a:t>
            </a:r>
            <a:r>
              <a:rPr lang="nb-NO" dirty="0"/>
              <a:t> avtaleforhold er med B, og det er B som må handle når C misligholder sin avtale. Hvis ikke er B også i avtalemislighold. C svarer ikke overfor A i det hele tatt.</a:t>
            </a:r>
          </a:p>
          <a:p>
            <a:pPr marL="228600" indent="-228600">
              <a:buAutoNum type="arabicPeriod"/>
            </a:pPr>
            <a:endParaRPr lang="nb-NO" dirty="0"/>
          </a:p>
          <a:p>
            <a:pPr marL="228600" indent="-228600">
              <a:buAutoNum type="arabicPeriod"/>
            </a:pPr>
            <a:r>
              <a:rPr lang="nb-NO" dirty="0"/>
              <a:t>Viktig å merke seg: hovedregelen i leieforhold er at framleie er ulovlig. Men det er mange unntak i husleielovens kapittel 7. Leietaker kan framleie f.eks. dersom det er en tidsbestemt og uoppsigelig kontrakt, og leietaker vil flytte. Leietaker kan framleie del av sin egen bolig. Felles er det at det krever godkjenning fra utleier. </a:t>
            </a:r>
          </a:p>
          <a:p>
            <a:pPr marL="228600" indent="-228600">
              <a:buAutoNum type="arabicPeriod"/>
            </a:pPr>
            <a:r>
              <a:rPr lang="nb-NO" dirty="0"/>
              <a:t>Lurt å sørge for en ubegrenset framleierett i kontrakten, dersom det er tilsiktet. Jeg regner med at kommunen har sikret seg en slik rett der kommunen leier boliger med den hensikt å </a:t>
            </a:r>
            <a:r>
              <a:rPr lang="nb-NO" dirty="0" err="1"/>
              <a:t>framutleie</a:t>
            </a:r>
            <a:r>
              <a:rPr lang="nb-NO" dirty="0"/>
              <a:t> dem.</a:t>
            </a:r>
          </a:p>
        </p:txBody>
      </p:sp>
      <p:sp>
        <p:nvSpPr>
          <p:cNvPr id="4" name="Plassholder for lysbildenummer 3"/>
          <p:cNvSpPr>
            <a:spLocks noGrp="1"/>
          </p:cNvSpPr>
          <p:nvPr>
            <p:ph type="sldNum" sz="quarter" idx="5"/>
          </p:nvPr>
        </p:nvSpPr>
        <p:spPr/>
        <p:txBody>
          <a:bodyPr/>
          <a:lstStyle/>
          <a:p>
            <a:fld id="{0DB6F9A8-9CA0-4BB0-A36F-4983A9FA83A8}" type="slidenum">
              <a:rPr lang="nb-NO" smtClean="0"/>
              <a:t>20</a:t>
            </a:fld>
            <a:endParaRPr lang="nb-NO" dirty="0"/>
          </a:p>
        </p:txBody>
      </p:sp>
    </p:spTree>
    <p:extLst>
      <p:ext uri="{BB962C8B-B14F-4D97-AF65-F5344CB8AC3E}">
        <p14:creationId xmlns:p14="http://schemas.microsoft.com/office/powerpoint/2010/main" val="1484859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Denne definisjonen følger av husleieloven § 11-1, som jeg skal si litt om etterpå.</a:t>
            </a:r>
          </a:p>
          <a:p>
            <a:endParaRPr lang="nb-NO" dirty="0"/>
          </a:p>
          <a:p>
            <a:r>
              <a:rPr lang="nb-NO" dirty="0"/>
              <a:t>Vanskeligstilt på leiemarkedet er: LISTEN</a:t>
            </a:r>
          </a:p>
          <a:p>
            <a:endParaRPr lang="nb-NO" dirty="0"/>
          </a:p>
          <a:p>
            <a:r>
              <a:rPr lang="nb-NO" dirty="0"/>
              <a:t>Det stilles et krav om</a:t>
            </a:r>
            <a:r>
              <a:rPr lang="nb-NO" baseline="0" dirty="0"/>
              <a:t> at vedkommende leietaker har et </a:t>
            </a:r>
            <a:r>
              <a:rPr lang="nb-NO" i="1" baseline="0" dirty="0"/>
              <a:t>bestemt</a:t>
            </a:r>
            <a:r>
              <a:rPr lang="nb-NO" i="0" baseline="0" dirty="0"/>
              <a:t> problem, og at dette problemet er grunnen til at personen sliter med å skaffe seg bolig.</a:t>
            </a:r>
            <a:endParaRPr lang="nb-NO" dirty="0"/>
          </a:p>
          <a:p>
            <a:endParaRPr lang="nb-NO" dirty="0"/>
          </a:p>
          <a:p>
            <a:r>
              <a:rPr lang="nb-NO" dirty="0"/>
              <a:t>Loven angir hvilke typer</a:t>
            </a:r>
            <a:r>
              <a:rPr lang="nb-NO" baseline="0" dirty="0"/>
              <a:t> problemer personen må lide av.</a:t>
            </a:r>
            <a:endParaRPr lang="nb-NO" dirty="0"/>
          </a:p>
          <a:p>
            <a:r>
              <a:rPr lang="nb-NO" dirty="0"/>
              <a:t>«Liknende forhold» – altså ikke</a:t>
            </a:r>
            <a:r>
              <a:rPr lang="nb-NO" baseline="0" dirty="0"/>
              <a:t> en uttømmende liste, men det må være nogen lunde likt ett av de konkretiserte problemtypene.</a:t>
            </a:r>
            <a:endParaRPr lang="nb-NO" dirty="0"/>
          </a:p>
        </p:txBody>
      </p:sp>
      <p:sp>
        <p:nvSpPr>
          <p:cNvPr id="4" name="Plassholder for lysbildenummer 3"/>
          <p:cNvSpPr>
            <a:spLocks noGrp="1"/>
          </p:cNvSpPr>
          <p:nvPr>
            <p:ph type="sldNum" sz="quarter" idx="10"/>
          </p:nvPr>
        </p:nvSpPr>
        <p:spPr/>
        <p:txBody>
          <a:bodyPr/>
          <a:lstStyle/>
          <a:p>
            <a:fld id="{0DB6F9A8-9CA0-4BB0-A36F-4983A9FA83A8}" type="slidenum">
              <a:rPr lang="nb-NO" smtClean="0"/>
              <a:t>21</a:t>
            </a:fld>
            <a:endParaRPr lang="nb-NO" dirty="0"/>
          </a:p>
        </p:txBody>
      </p:sp>
    </p:spTree>
    <p:extLst>
      <p:ext uri="{BB962C8B-B14F-4D97-AF65-F5344CB8AC3E}">
        <p14:creationId xmlns:p14="http://schemas.microsoft.com/office/powerpoint/2010/main" val="2775288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228600" indent="-228600">
              <a:buAutoNum type="arabicPeriod"/>
            </a:pPr>
            <a:r>
              <a:rPr lang="nb-NO" dirty="0"/>
              <a:t>§ 27: Botilbudet må være faglig forsvarlig – en konkret vurdering av den enkelte person eller familie. Siden det er midlertidig, er det begrenset hvor mye problemer det blir, bortsett fra når vedkommende nekter å flytte når et mer permanent alternativ har kommet i stand.</a:t>
            </a:r>
          </a:p>
          <a:p>
            <a:pPr marL="228600" indent="-228600">
              <a:buAutoNum type="arabicPeriod"/>
            </a:pPr>
            <a:r>
              <a:rPr lang="nb-NO" dirty="0"/>
              <a:t>Midlertidige botilbud som hotell, hospits etc. Relativt uproblematisk for kommunen.</a:t>
            </a:r>
          </a:p>
          <a:p>
            <a:pPr marL="228600" indent="-228600">
              <a:buAutoNum type="arabicPeriod"/>
            </a:pPr>
            <a:r>
              <a:rPr lang="nb-NO" dirty="0"/>
              <a:t>Botilbud der kommunen leier ut en bolig som kommunen har bruksretten til (eier eller leier): må passe på å beskytte seg gjennom en lovlig tidsbestemmelse, dersom botilbudet i den konkrete boligen skal være kortvarig.</a:t>
            </a:r>
          </a:p>
          <a:p>
            <a:endParaRPr lang="nb-NO" dirty="0"/>
          </a:p>
          <a:p>
            <a:r>
              <a:rPr lang="nb-NO" dirty="0"/>
              <a:t>4. § 19: «Medvirke». Overordnet ansvar for å lage en plan for hvordan vanskeligstilte kan skaffe seg bolig. Tiltak som letter situasjonen for vanskeligstilte.</a:t>
            </a:r>
          </a:p>
          <a:p>
            <a:r>
              <a:rPr lang="nb-NO" dirty="0"/>
              <a:t>FOR DEN ENKELTE BRUKER: Råd og veiledning, tilrettelegging, finansiering. Kommuner praktiserer ansvaret litt forskjellig, men alle kommuner plikter å ha et tilbud til den enkelte vanskeligstilte, med sikte på å få vedkommende inn i en stabil bosituasjon.</a:t>
            </a:r>
          </a:p>
          <a:p>
            <a:endParaRPr lang="nb-NO" dirty="0"/>
          </a:p>
          <a:p>
            <a:r>
              <a:rPr lang="nb-NO" dirty="0"/>
              <a:t>Dilemmaet her: gjengangere som stadig misligholder leieavtalen sin, og det samme behovet for hjelp oppstår gang etter gang. Dette kan skje både når kommunen er utleier, eller når leietaker leier på det private markedet, men får hjelp av kommunen. Hva kan kommunen gjøre når leietaker misligholder sine forpliktelser? Og hva er det hensiktsmessig å gjøre? Finnes det alltid en god løsning?</a:t>
            </a:r>
          </a:p>
          <a:p>
            <a:endParaRPr lang="nb-NO" dirty="0"/>
          </a:p>
        </p:txBody>
      </p:sp>
      <p:sp>
        <p:nvSpPr>
          <p:cNvPr id="4" name="Plassholder for lysbildenummer 3"/>
          <p:cNvSpPr>
            <a:spLocks noGrp="1"/>
          </p:cNvSpPr>
          <p:nvPr>
            <p:ph type="sldNum" sz="quarter" idx="5"/>
          </p:nvPr>
        </p:nvSpPr>
        <p:spPr/>
        <p:txBody>
          <a:bodyPr/>
          <a:lstStyle/>
          <a:p>
            <a:fld id="{0DB6F9A8-9CA0-4BB0-A36F-4983A9FA83A8}" type="slidenum">
              <a:rPr lang="nb-NO" smtClean="0"/>
              <a:t>22</a:t>
            </a:fld>
            <a:endParaRPr lang="nb-NO" dirty="0"/>
          </a:p>
        </p:txBody>
      </p:sp>
    </p:spTree>
    <p:extLst>
      <p:ext uri="{BB962C8B-B14F-4D97-AF65-F5344CB8AC3E}">
        <p14:creationId xmlns:p14="http://schemas.microsoft.com/office/powerpoint/2010/main" val="3588017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Utleier (også kommunen) kan gi oppsigelse til leietaker, når leietaker er i mislighold (bokstav c).</a:t>
            </a:r>
          </a:p>
          <a:p>
            <a:endParaRPr lang="nb-NO" dirty="0"/>
          </a:p>
          <a:p>
            <a:r>
              <a:rPr lang="nb-NO" dirty="0"/>
              <a:t>Merk at oppsigelsen må oppfylle formkravene i husleieloven § 9-7, og at leietaker da kan protestere på oppsigelsen. Ved protest må utleier reise søksmål for Husleietvistutvalget for å få avgjort hvorvidt oppsigelsen skal settes til side eller ikke. </a:t>
            </a:r>
          </a:p>
          <a:p>
            <a:endParaRPr lang="nb-NO" dirty="0"/>
          </a:p>
          <a:p>
            <a:r>
              <a:rPr lang="nb-NO" dirty="0"/>
              <a:t>Det ene som prøves er da grunnen, altså hvorvidt leietaker har misligholdt leieavtalen, og om misligholdet er alvorlig nok til å utgjøre oppsigelsesgrunn. Det andre som prøves er hvorvidt det er såpass urimelig for leietaker at oppsigelsen gjennomføres at oppsigelsen allikevel må settes til side. Da er det konkrete forhold på leietakers side som må veies opp mot utleiers behov for at leietaker flytter ut. En vanskeligstilt kan fort ha en del forhold til støtte for tilsidesettelse av oppsigelsen, avhengig av årsakene til at personen er å vanskeligstilt.</a:t>
            </a:r>
          </a:p>
          <a:p>
            <a:endParaRPr lang="nb-NO" dirty="0"/>
          </a:p>
          <a:p>
            <a:endParaRPr lang="nb-NO" dirty="0"/>
          </a:p>
          <a:p>
            <a:endParaRPr lang="nb-NO" dirty="0"/>
          </a:p>
        </p:txBody>
      </p:sp>
      <p:sp>
        <p:nvSpPr>
          <p:cNvPr id="4" name="Plassholder for lysbildenummer 3"/>
          <p:cNvSpPr>
            <a:spLocks noGrp="1"/>
          </p:cNvSpPr>
          <p:nvPr>
            <p:ph type="sldNum" sz="quarter" idx="5"/>
          </p:nvPr>
        </p:nvSpPr>
        <p:spPr/>
        <p:txBody>
          <a:bodyPr/>
          <a:lstStyle/>
          <a:p>
            <a:fld id="{0DB6F9A8-9CA0-4BB0-A36F-4983A9FA83A8}" type="slidenum">
              <a:rPr lang="nb-NO" smtClean="0"/>
              <a:t>23</a:t>
            </a:fld>
            <a:endParaRPr lang="nb-NO" dirty="0"/>
          </a:p>
        </p:txBody>
      </p:sp>
    </p:spTree>
    <p:extLst>
      <p:ext uri="{BB962C8B-B14F-4D97-AF65-F5344CB8AC3E}">
        <p14:creationId xmlns:p14="http://schemas.microsoft.com/office/powerpoint/2010/main" val="2320440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Heving = erklære avtalen for å være umiddelbart opphørt. Krever vesentlig mislighold = HØY TERSKEL. Den som hever har bevisbyrden for at det foreligger hevingsgrunnlag, og risikoen for at grunnlaget er tilstrekkelig. Erstatningspliktig dersom urettmessig heving medfører tap.</a:t>
            </a:r>
          </a:p>
          <a:p>
            <a:endParaRPr lang="nb-NO" dirty="0"/>
          </a:p>
          <a:p>
            <a:r>
              <a:rPr lang="nb-NO" dirty="0"/>
              <a:t>For flere forhold (b, c, d): krav til skriftlig advarsel fra utleier.</a:t>
            </a:r>
          </a:p>
          <a:p>
            <a:endParaRPr lang="nb-NO" dirty="0"/>
          </a:p>
          <a:p>
            <a:r>
              <a:rPr lang="nb-NO" dirty="0"/>
              <a:t>Bokstav e: Sekkebestemmelse. Rettspraksis dikterer hva det innebærer. Fortsatt veldig høy terskel.</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Eksempel: Driver bordell i boligen. Det må være «nødvendig» å bringe leieforholdet til opphør.</a:t>
            </a:r>
          </a:p>
          <a:p>
            <a:r>
              <a:rPr lang="nb-NO" dirty="0"/>
              <a:t>Eksempel fra en kommunal bolig i en annen by:</a:t>
            </a:r>
          </a:p>
          <a:p>
            <a:r>
              <a:rPr lang="nb-NO" dirty="0"/>
              <a:t>Leietaker hadde lenge vært i konflikt med naboer. Ved to tilfeller hadde leietaker gått til fysisk angrep på nabo. Ved ett tilfelle bevæpnet leietaker seg med en nøkkel, og hakket løs på naboen. Utleier hevet avtalen, og begjærte midlertidig forføyning da leietaker ikke flyttet ut straks. Dommeren fant at det var en så stor fare for naboene at leieforholdet straks kunne bringes til opphør. Kom dagen etter med namsmann og kastet leietaker ut. Leietaker måtte betale for kostnadene med fravikelse. Utleiers tap som følge av leietakers mislighold kan kreves erstattet.</a:t>
            </a:r>
          </a:p>
          <a:p>
            <a:endParaRPr lang="nb-NO" dirty="0"/>
          </a:p>
          <a:p>
            <a:endParaRPr lang="nb-NO" dirty="0"/>
          </a:p>
        </p:txBody>
      </p:sp>
      <p:sp>
        <p:nvSpPr>
          <p:cNvPr id="4" name="Plassholder for lysbildenummer 3"/>
          <p:cNvSpPr>
            <a:spLocks noGrp="1"/>
          </p:cNvSpPr>
          <p:nvPr>
            <p:ph type="sldNum" sz="quarter" idx="5"/>
          </p:nvPr>
        </p:nvSpPr>
        <p:spPr/>
        <p:txBody>
          <a:bodyPr/>
          <a:lstStyle/>
          <a:p>
            <a:fld id="{0DB6F9A8-9CA0-4BB0-A36F-4983A9FA83A8}" type="slidenum">
              <a:rPr lang="nb-NO" smtClean="0"/>
              <a:t>24</a:t>
            </a:fld>
            <a:endParaRPr lang="nb-NO" dirty="0"/>
          </a:p>
        </p:txBody>
      </p:sp>
    </p:spTree>
    <p:extLst>
      <p:ext uri="{BB962C8B-B14F-4D97-AF65-F5344CB8AC3E}">
        <p14:creationId xmlns:p14="http://schemas.microsoft.com/office/powerpoint/2010/main" val="2113889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Om varsel:</a:t>
            </a:r>
          </a:p>
          <a:p>
            <a:pPr marL="228600" indent="-228600">
              <a:buAutoNum type="arabicPeriod"/>
            </a:pPr>
            <a:r>
              <a:rPr lang="nb-NO" dirty="0"/>
              <a:t>14 dagers frist til oppfyllelse</a:t>
            </a:r>
          </a:p>
          <a:p>
            <a:pPr marL="228600" indent="-228600">
              <a:buAutoNum type="arabicPeriod"/>
            </a:pPr>
            <a:r>
              <a:rPr lang="nb-NO" dirty="0"/>
              <a:t>Opplysning om kravet (utflytting, betaling)</a:t>
            </a:r>
          </a:p>
          <a:p>
            <a:pPr marL="228600" indent="-228600">
              <a:buAutoNum type="arabicPeriod"/>
            </a:pPr>
            <a:r>
              <a:rPr lang="nb-NO" dirty="0"/>
              <a:t>Opplyse om at begjæring skjer dersom kravet ikke oppfylles</a:t>
            </a:r>
          </a:p>
        </p:txBody>
      </p:sp>
      <p:sp>
        <p:nvSpPr>
          <p:cNvPr id="4" name="Plassholder for lysbildenummer 3"/>
          <p:cNvSpPr>
            <a:spLocks noGrp="1"/>
          </p:cNvSpPr>
          <p:nvPr>
            <p:ph type="sldNum" sz="quarter" idx="5"/>
          </p:nvPr>
        </p:nvSpPr>
        <p:spPr/>
        <p:txBody>
          <a:bodyPr/>
          <a:lstStyle/>
          <a:p>
            <a:fld id="{0DB6F9A8-9CA0-4BB0-A36F-4983A9FA83A8}" type="slidenum">
              <a:rPr lang="nb-NO" smtClean="0"/>
              <a:t>25</a:t>
            </a:fld>
            <a:endParaRPr lang="nb-NO" dirty="0"/>
          </a:p>
        </p:txBody>
      </p:sp>
    </p:spTree>
    <p:extLst>
      <p:ext uri="{BB962C8B-B14F-4D97-AF65-F5344CB8AC3E}">
        <p14:creationId xmlns:p14="http://schemas.microsoft.com/office/powerpoint/2010/main" val="247656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Utfordring for kommunen som utleier når leieforholdet blir bragt til opphør:</a:t>
            </a:r>
          </a:p>
          <a:p>
            <a:r>
              <a:rPr lang="nb-NO" dirty="0"/>
              <a:t>Opphør av leieavtalen med en vanskeligstilt fører ofte til at den vanskeligstilte kommer tilbake med behov for hjelp til å finne bolig.</a:t>
            </a:r>
          </a:p>
          <a:p>
            <a:r>
              <a:rPr lang="nb-NO" dirty="0"/>
              <a:t>Kommunen plikter å bistå. Skal man da tilby ny kommunal bolig eller bistand til å finne ny bolig på det private markedet?</a:t>
            </a:r>
          </a:p>
          <a:p>
            <a:endParaRPr lang="nb-NO" dirty="0"/>
          </a:p>
          <a:p>
            <a:r>
              <a:rPr lang="nb-NO" dirty="0"/>
              <a:t>Ofte kan kommunen være mer tjent med å redde det eksisterende leieforholdet, hvis det er mulig. Når er det ofte mulig: misligholdt betalingsplikt.</a:t>
            </a:r>
          </a:p>
        </p:txBody>
      </p:sp>
      <p:sp>
        <p:nvSpPr>
          <p:cNvPr id="4" name="Plassholder for lysbildenummer 3"/>
          <p:cNvSpPr>
            <a:spLocks noGrp="1"/>
          </p:cNvSpPr>
          <p:nvPr>
            <p:ph type="sldNum" sz="quarter" idx="5"/>
          </p:nvPr>
        </p:nvSpPr>
        <p:spPr/>
        <p:txBody>
          <a:bodyPr/>
          <a:lstStyle/>
          <a:p>
            <a:fld id="{0DB6F9A8-9CA0-4BB0-A36F-4983A9FA83A8}" type="slidenum">
              <a:rPr lang="nb-NO" smtClean="0"/>
              <a:t>26</a:t>
            </a:fld>
            <a:endParaRPr lang="nb-NO" dirty="0"/>
          </a:p>
        </p:txBody>
      </p:sp>
    </p:spTree>
    <p:extLst>
      <p:ext uri="{BB962C8B-B14F-4D97-AF65-F5344CB8AC3E}">
        <p14:creationId xmlns:p14="http://schemas.microsoft.com/office/powerpoint/2010/main" val="2604942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Leietakers plikt å betale. Ingen betaling = mislighold.</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Hensiktsmessig å løse det på en skånsom måte hvis mulig – nedbetalingsavtale.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Ender man opp med å avslutte leieforholdet, og leietaker kommer tilbake? Sikre seg mot nytt mislighold.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Andre typer mislighold: vanskeligere.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Oslo har </a:t>
            </a:r>
            <a:r>
              <a:rPr lang="nb-NO" dirty="0" err="1"/>
              <a:t>booppfølgere</a:t>
            </a:r>
            <a:r>
              <a:rPr lang="nb-NO" dirty="0"/>
              <a:t> som hjelper leietakere med å mestre det å bo. Har man råd til det, er det lurt. Kanskje kan det til og med lønne seg.</a:t>
            </a:r>
          </a:p>
          <a:p>
            <a:endParaRPr lang="nb-NO" dirty="0"/>
          </a:p>
          <a:p>
            <a:r>
              <a:rPr lang="nb-NO" dirty="0"/>
              <a:t>Vil man tilby noen en kommunal bolig, og er usikker på boevnen deres, kan man «teste dem ut». Men hjemmelen for dette er snever, og det kan få store konsekvenser for kommunen å handle utenfor det handlingsrommet lovgiver har gitt. Hjemmelen finner vi i husleieloven § 11-1.</a:t>
            </a:r>
          </a:p>
          <a:p>
            <a:endParaRPr lang="nb-NO" dirty="0"/>
          </a:p>
        </p:txBody>
      </p:sp>
      <p:sp>
        <p:nvSpPr>
          <p:cNvPr id="4" name="Plassholder for lysbildenummer 3"/>
          <p:cNvSpPr>
            <a:spLocks noGrp="1"/>
          </p:cNvSpPr>
          <p:nvPr>
            <p:ph type="sldNum" sz="quarter" idx="5"/>
          </p:nvPr>
        </p:nvSpPr>
        <p:spPr/>
        <p:txBody>
          <a:bodyPr/>
          <a:lstStyle/>
          <a:p>
            <a:fld id="{0DB6F9A8-9CA0-4BB0-A36F-4983A9FA83A8}" type="slidenum">
              <a:rPr lang="nb-NO" smtClean="0"/>
              <a:t>27</a:t>
            </a:fld>
            <a:endParaRPr lang="nb-NO" dirty="0"/>
          </a:p>
        </p:txBody>
      </p:sp>
    </p:spTree>
    <p:extLst>
      <p:ext uri="{BB962C8B-B14F-4D97-AF65-F5344CB8AC3E}">
        <p14:creationId xmlns:p14="http://schemas.microsoft.com/office/powerpoint/2010/main" val="1416496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Sånn ser den ut. </a:t>
            </a:r>
          </a:p>
          <a:p>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Formålet med bestemmelsen er å gi kommunen noe utvidede rettigheter som utleier, når den bosetter vanskeligstilte. «Teste ut». Eller midlertidig botilbud i påvente av noe mer permanent (kommunalt eller privat).</a:t>
            </a:r>
          </a:p>
          <a:p>
            <a:endParaRPr lang="nb-NO" baseline="0" dirty="0"/>
          </a:p>
          <a:p>
            <a:r>
              <a:rPr lang="nb-NO" dirty="0"/>
              <a:t>God mengde tekst. Det</a:t>
            </a:r>
            <a:r>
              <a:rPr lang="nb-NO" baseline="0" dirty="0"/>
              <a:t> gjør den litt utilgjengelig.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Så jeg har delt den opp i bolker. Tenker å gå gjennom de mest relevante.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Jeg tenker også å si litt om problemstillinger jeg har vært borti, hvor spørsmålet har vært om § 11-1 hjemler inngrep kommunen har trodd eller ønsket at den skulle gjøre. Min erfaring er at bestemmelsen ofte påberopes for det avtale eller gjennomføre inngrep i leietakers rettigheter, uten at det er hjemmel for 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endParaRPr lang="nb-NO" dirty="0"/>
          </a:p>
          <a:p>
            <a:endParaRPr lang="nb-NO" dirty="0"/>
          </a:p>
        </p:txBody>
      </p:sp>
      <p:sp>
        <p:nvSpPr>
          <p:cNvPr id="4" name="Plassholder for lysbildenummer 3"/>
          <p:cNvSpPr>
            <a:spLocks noGrp="1"/>
          </p:cNvSpPr>
          <p:nvPr>
            <p:ph type="sldNum" sz="quarter" idx="10"/>
          </p:nvPr>
        </p:nvSpPr>
        <p:spPr/>
        <p:txBody>
          <a:bodyPr/>
          <a:lstStyle/>
          <a:p>
            <a:fld id="{0DB6F9A8-9CA0-4BB0-A36F-4983A9FA83A8}" type="slidenum">
              <a:rPr lang="nb-NO" smtClean="0"/>
              <a:t>28</a:t>
            </a:fld>
            <a:endParaRPr lang="nb-NO" dirty="0"/>
          </a:p>
        </p:txBody>
      </p:sp>
    </p:spTree>
    <p:extLst>
      <p:ext uri="{BB962C8B-B14F-4D97-AF65-F5344CB8AC3E}">
        <p14:creationId xmlns:p14="http://schemas.microsoft.com/office/powerpoint/2010/main" val="17865866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1: Gjelder bolig det offentlige eier </a:t>
            </a:r>
            <a:r>
              <a:rPr lang="nb-NO" u="sng" dirty="0"/>
              <a:t>eller leier </a:t>
            </a:r>
            <a:r>
              <a:rPr lang="nb-NO" dirty="0"/>
              <a:t>for å framleie til vanskeligstilte. Ikke noe krav om vedtak</a:t>
            </a:r>
            <a:r>
              <a:rPr lang="nb-NO" baseline="0" dirty="0"/>
              <a:t> som sier at boligen skal leies ut til vanskeligstilte for å kunne bruke § 11-1.</a:t>
            </a:r>
          </a:p>
          <a:p>
            <a:r>
              <a:rPr lang="nb-NO" baseline="0" dirty="0"/>
              <a:t>2: Gjelder «annen bolig», typisk bolig eid av en privat part, som kommunen ikke leier. Jeg tror ikke det skjer så veldig ofte, men loven åpner for det. Da er det nødvendig med et vedtak om å opprette spesialboliger der.</a:t>
            </a:r>
          </a:p>
          <a:p>
            <a:endParaRPr lang="nb-NO" baseline="0" dirty="0"/>
          </a:p>
        </p:txBody>
      </p:sp>
      <p:sp>
        <p:nvSpPr>
          <p:cNvPr id="4" name="Plassholder for lysbildenummer 3"/>
          <p:cNvSpPr>
            <a:spLocks noGrp="1"/>
          </p:cNvSpPr>
          <p:nvPr>
            <p:ph type="sldNum" sz="quarter" idx="10"/>
          </p:nvPr>
        </p:nvSpPr>
        <p:spPr/>
        <p:txBody>
          <a:bodyPr/>
          <a:lstStyle/>
          <a:p>
            <a:fld id="{0DB6F9A8-9CA0-4BB0-A36F-4983A9FA83A8}" type="slidenum">
              <a:rPr lang="nb-NO" smtClean="0"/>
              <a:t>29</a:t>
            </a:fld>
            <a:endParaRPr lang="nb-NO" dirty="0"/>
          </a:p>
        </p:txBody>
      </p:sp>
    </p:spTree>
    <p:extLst>
      <p:ext uri="{BB962C8B-B14F-4D97-AF65-F5344CB8AC3E}">
        <p14:creationId xmlns:p14="http://schemas.microsoft.com/office/powerpoint/2010/main" val="2074240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a:sym typeface="Wingdings" panose="05000000000000000000" pitchFamily="2" charset="2"/>
            </a:endParaRPr>
          </a:p>
        </p:txBody>
      </p:sp>
      <p:sp>
        <p:nvSpPr>
          <p:cNvPr id="4" name="Plassholder for lysbildenummer 3"/>
          <p:cNvSpPr>
            <a:spLocks noGrp="1"/>
          </p:cNvSpPr>
          <p:nvPr>
            <p:ph type="sldNum" sz="quarter" idx="10"/>
          </p:nvPr>
        </p:nvSpPr>
        <p:spPr/>
        <p:txBody>
          <a:bodyPr/>
          <a:lstStyle/>
          <a:p>
            <a:fld id="{0DB6F9A8-9CA0-4BB0-A36F-4983A9FA83A8}" type="slidenum">
              <a:rPr lang="nb-NO" smtClean="0"/>
              <a:t>3</a:t>
            </a:fld>
            <a:endParaRPr lang="nb-NO" dirty="0"/>
          </a:p>
        </p:txBody>
      </p:sp>
    </p:spTree>
    <p:extLst>
      <p:ext uri="{BB962C8B-B14F-4D97-AF65-F5344CB8AC3E}">
        <p14:creationId xmlns:p14="http://schemas.microsoft.com/office/powerpoint/2010/main" val="30799164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Dette er den listen vi så tidligere. Leietaker må ha et bestemt problem som rommes av denne listen eller «liknende forhold».</a:t>
            </a:r>
          </a:p>
        </p:txBody>
      </p:sp>
      <p:sp>
        <p:nvSpPr>
          <p:cNvPr id="4" name="Plassholder for lysbildenummer 3"/>
          <p:cNvSpPr>
            <a:spLocks noGrp="1"/>
          </p:cNvSpPr>
          <p:nvPr>
            <p:ph type="sldNum" sz="quarter" idx="10"/>
          </p:nvPr>
        </p:nvSpPr>
        <p:spPr/>
        <p:txBody>
          <a:bodyPr/>
          <a:lstStyle/>
          <a:p>
            <a:fld id="{0DB6F9A8-9CA0-4BB0-A36F-4983A9FA83A8}" type="slidenum">
              <a:rPr lang="nb-NO" smtClean="0"/>
              <a:t>30</a:t>
            </a:fld>
            <a:endParaRPr lang="nb-NO" dirty="0"/>
          </a:p>
        </p:txBody>
      </p:sp>
    </p:spTree>
    <p:extLst>
      <p:ext uri="{BB962C8B-B14F-4D97-AF65-F5344CB8AC3E}">
        <p14:creationId xmlns:p14="http://schemas.microsoft.com/office/powerpoint/2010/main" val="5508323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Leietaker må informeres ordentlig om at § 11-1 gjelder for leieforholdet. Gis typisk</a:t>
            </a:r>
            <a:r>
              <a:rPr lang="nb-NO" baseline="0" dirty="0"/>
              <a:t> i selve kontrakten. Kan være et følgedokument også.</a:t>
            </a:r>
            <a:endParaRPr lang="nb-NO" dirty="0"/>
          </a:p>
        </p:txBody>
      </p:sp>
      <p:sp>
        <p:nvSpPr>
          <p:cNvPr id="4" name="Plassholder for lysbildenummer 3"/>
          <p:cNvSpPr>
            <a:spLocks noGrp="1"/>
          </p:cNvSpPr>
          <p:nvPr>
            <p:ph type="sldNum" sz="quarter" idx="10"/>
          </p:nvPr>
        </p:nvSpPr>
        <p:spPr/>
        <p:txBody>
          <a:bodyPr/>
          <a:lstStyle/>
          <a:p>
            <a:fld id="{0DB6F9A8-9CA0-4BB0-A36F-4983A9FA83A8}" type="slidenum">
              <a:rPr lang="nb-NO" smtClean="0"/>
              <a:t>31</a:t>
            </a:fld>
            <a:endParaRPr lang="nb-NO" dirty="0"/>
          </a:p>
        </p:txBody>
      </p:sp>
    </p:spTree>
    <p:extLst>
      <p:ext uri="{BB962C8B-B14F-4D97-AF65-F5344CB8AC3E}">
        <p14:creationId xmlns:p14="http://schemas.microsoft.com/office/powerpoint/2010/main" val="4455988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Starten</a:t>
            </a:r>
            <a:r>
              <a:rPr lang="nb-NO" baseline="0" dirty="0"/>
              <a:t> på en kontrakt. </a:t>
            </a:r>
          </a:p>
          <a:p>
            <a:r>
              <a:rPr lang="nb-NO" baseline="0" dirty="0"/>
              <a:t>Er dette en § 11-1-kontrakt?</a:t>
            </a:r>
          </a:p>
          <a:p>
            <a:endParaRPr lang="nb-NO" baseline="0" dirty="0"/>
          </a:p>
          <a:p>
            <a:r>
              <a:rPr lang="nb-NO" baseline="0" dirty="0"/>
              <a:t>1: Det blir et spørsmål om den i tilstrekkelig grad opplyser om at det er bolig til vanskeligstilte på boligmarkedet. Akutt behov for bolig og vanskeligstilt er ikke det samme. </a:t>
            </a:r>
          </a:p>
          <a:p>
            <a:r>
              <a:rPr lang="nb-NO" baseline="0" dirty="0"/>
              <a:t>2: Det er ikke oppgitt at tidsbestemmelsen er et unntak fra lovens hovedregel. Vilkåret i annet ledd er derfor ikke oppfylt.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3: Litt lenger ut i kontrakten står det at «avtalen er tidsbestemt fordi ingen skal måtte oppholde seg i midlertidig bolig i mer enn 3 </a:t>
            </a:r>
            <a:r>
              <a:rPr lang="nb-NO" baseline="0" dirty="0" err="1"/>
              <a:t>mnd</a:t>
            </a:r>
            <a:r>
              <a:rPr lang="nb-NO" baseline="0" dirty="0"/>
              <a:t>». Formodentlig er det av hensyn til leietaker.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4: Er det tilstrekkelig opplysning om hvilket unntak fra husleieloven som gjelder?</a:t>
            </a:r>
          </a:p>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5. Det er det ikke. Konsekvensen = tidsbestemmelsen er ulovlig. Avtalen blir </a:t>
            </a:r>
            <a:r>
              <a:rPr lang="nb-NO" baseline="0" dirty="0" err="1"/>
              <a:t>tidsubestemt</a:t>
            </a:r>
            <a:r>
              <a:rPr lang="nb-NO" baseline="0" dirty="0"/>
              <a:t>, og varer til den blir sagt opp av en av partene. Oppsigelsestid.</a:t>
            </a:r>
          </a:p>
        </p:txBody>
      </p:sp>
      <p:sp>
        <p:nvSpPr>
          <p:cNvPr id="4" name="Plassholder for lysbildenummer 3"/>
          <p:cNvSpPr>
            <a:spLocks noGrp="1"/>
          </p:cNvSpPr>
          <p:nvPr>
            <p:ph type="sldNum" sz="quarter" idx="10"/>
          </p:nvPr>
        </p:nvSpPr>
        <p:spPr/>
        <p:txBody>
          <a:bodyPr/>
          <a:lstStyle/>
          <a:p>
            <a:fld id="{0DB6F9A8-9CA0-4BB0-A36F-4983A9FA83A8}" type="slidenum">
              <a:rPr lang="nb-NO" smtClean="0"/>
              <a:t>32</a:t>
            </a:fld>
            <a:endParaRPr lang="nb-NO" dirty="0"/>
          </a:p>
        </p:txBody>
      </p:sp>
    </p:spTree>
    <p:extLst>
      <p:ext uri="{BB962C8B-B14F-4D97-AF65-F5344CB8AC3E}">
        <p14:creationId xmlns:p14="http://schemas.microsoft.com/office/powerpoint/2010/main" val="4177856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Husleieloven er ufravikelig. Der</a:t>
            </a:r>
            <a:r>
              <a:rPr lang="nb-NO" baseline="0" dirty="0"/>
              <a:t> den kan fravikes kommer det fram av ordlyden i den enkelte bestemmelse.</a:t>
            </a:r>
          </a:p>
          <a:p>
            <a:endParaRPr lang="nb-NO" baseline="0" dirty="0"/>
          </a:p>
          <a:p>
            <a:r>
              <a:rPr lang="nb-NO" baseline="0" dirty="0"/>
              <a:t>Det betyr at de unntakene som står i § 11-1, er de unntakene man kan gjøre i avtalen. </a:t>
            </a:r>
            <a:r>
              <a:rPr lang="nb-NO" baseline="0" dirty="0" err="1"/>
              <a:t>What</a:t>
            </a:r>
            <a:r>
              <a:rPr lang="nb-NO" baseline="0" dirty="0"/>
              <a:t> </a:t>
            </a:r>
            <a:r>
              <a:rPr lang="nb-NO" baseline="0" dirty="0" err="1"/>
              <a:t>you</a:t>
            </a:r>
            <a:r>
              <a:rPr lang="nb-NO" baseline="0" dirty="0"/>
              <a:t> </a:t>
            </a:r>
            <a:r>
              <a:rPr lang="nb-NO" baseline="0" dirty="0" err="1"/>
              <a:t>see</a:t>
            </a:r>
            <a:r>
              <a:rPr lang="nb-NO" baseline="0" dirty="0"/>
              <a:t> is </a:t>
            </a:r>
            <a:r>
              <a:rPr lang="nb-NO" baseline="0" dirty="0" err="1"/>
              <a:t>what</a:t>
            </a:r>
            <a:r>
              <a:rPr lang="nb-NO" baseline="0" dirty="0"/>
              <a:t> </a:t>
            </a:r>
            <a:r>
              <a:rPr lang="nb-NO" baseline="0" dirty="0" err="1"/>
              <a:t>you</a:t>
            </a:r>
            <a:r>
              <a:rPr lang="nb-NO" baseline="0" dirty="0"/>
              <a:t> </a:t>
            </a:r>
            <a:r>
              <a:rPr lang="nb-NO" baseline="0" dirty="0" err="1"/>
              <a:t>get</a:t>
            </a:r>
            <a:r>
              <a:rPr lang="nb-NO" baseline="0" dirty="0"/>
              <a:t>.</a:t>
            </a:r>
          </a:p>
          <a:p>
            <a:endParaRPr lang="nb-NO" baseline="0" dirty="0"/>
          </a:p>
          <a:p>
            <a:r>
              <a:rPr lang="nb-NO" baseline="0" dirty="0"/>
              <a:t>Spørsmål jeg har fått om § 11-1 dreier seg hovedsakelig det jeg forstår som utfordringer knyttet til skillet mellom institusjon og bolig. Når det er en bolig er det husleielovens regler som gjelder.</a:t>
            </a:r>
          </a:p>
          <a:p>
            <a:endParaRPr lang="nb-NO" baseline="0" dirty="0"/>
          </a:p>
          <a:p>
            <a:pPr marL="171450" indent="-171450">
              <a:buFontTx/>
              <a:buChar char="-"/>
            </a:pPr>
            <a:r>
              <a:rPr lang="nb-NO" baseline="0" dirty="0"/>
              <a:t>Kan kommunal utleier føre kontroll med leietakers besøkende, herunder nekte besøk, bortvise besøk etc.</a:t>
            </a:r>
          </a:p>
          <a:p>
            <a:pPr marL="171450" indent="-171450">
              <a:buFontTx/>
              <a:buChar char="-"/>
            </a:pPr>
            <a:r>
              <a:rPr lang="nb-NO" baseline="0" dirty="0"/>
              <a:t>Kan kommunal utleier ta seg inn i leietakers bolig/leide rom fordi det etter kommunens skjønn er hensiktsmessig, selv om leietaker motsetter seg dette.</a:t>
            </a:r>
          </a:p>
          <a:p>
            <a:pPr marL="171450" indent="-171450">
              <a:buFontTx/>
              <a:buChar char="-"/>
            </a:pPr>
            <a:endParaRPr lang="nb-NO" baseline="0" dirty="0"/>
          </a:p>
          <a:p>
            <a:pPr marL="0" indent="0">
              <a:buFontTx/>
              <a:buNone/>
            </a:pPr>
            <a:r>
              <a:rPr lang="nb-NO" dirty="0"/>
              <a:t>§ 11-1 hjemler</a:t>
            </a:r>
            <a:r>
              <a:rPr lang="nb-NO" baseline="0" dirty="0"/>
              <a:t> ingen slike inngrep i leietakers privatliv. Besøkskontroll kan man til en viss grad gjennomføre ved å lage rimelige påbud med hjemmel i </a:t>
            </a:r>
            <a:r>
              <a:rPr lang="nb-NO" baseline="0" dirty="0" err="1"/>
              <a:t>husll</a:t>
            </a:r>
            <a:r>
              <a:rPr lang="nb-NO" baseline="0" dirty="0"/>
              <a:t>. § 5-2, under henvisning til hensynet til de øvrige beboerne, hvis det er et bofellesskap. </a:t>
            </a:r>
          </a:p>
          <a:p>
            <a:pPr marL="0" indent="0">
              <a:buFontTx/>
              <a:buNone/>
            </a:pPr>
            <a:endParaRPr lang="nb-NO" baseline="0" dirty="0"/>
          </a:p>
          <a:p>
            <a:pPr marL="0" indent="0">
              <a:buFontTx/>
              <a:buNone/>
            </a:pPr>
            <a:r>
              <a:rPr lang="nb-NO" baseline="0" dirty="0"/>
              <a:t>Å ta seg inn på leietakers rom uten samtykke, må kun skje dersom det er strengt nødvendig for å forhindre skade på den faste eiendommen, eller dersom det er alvorlig fare for leietakers liv og helse. </a:t>
            </a:r>
          </a:p>
          <a:p>
            <a:pPr marL="0" indent="0">
              <a:buFontTx/>
              <a:buNone/>
            </a:pPr>
            <a:endParaRPr lang="nb-NO" baseline="0" dirty="0"/>
          </a:p>
          <a:p>
            <a:pPr marL="0" indent="0">
              <a:buFontTx/>
              <a:buNone/>
            </a:pPr>
            <a:r>
              <a:rPr lang="nb-NO" baseline="0" dirty="0"/>
              <a:t>Men: leietaker kan alltid gi tillatelse til å komme inn. Kan være lurt å ha en god tone med leietaker om dette, og kanskje ikke informere om akkurat hvorfor man ønsker å føre tilsyn.</a:t>
            </a:r>
          </a:p>
          <a:p>
            <a:pPr marL="0" indent="0">
              <a:buFontTx/>
              <a:buNone/>
            </a:pPr>
            <a:r>
              <a:rPr lang="nb-NO" baseline="0" dirty="0"/>
              <a:t>***</a:t>
            </a:r>
          </a:p>
          <a:p>
            <a:pPr marL="0" indent="0">
              <a:buFontTx/>
              <a:buNone/>
            </a:pPr>
            <a:r>
              <a:rPr lang="nb-NO" baseline="0" dirty="0"/>
              <a:t>Utdrag fra deres kontrakt:</a:t>
            </a:r>
          </a:p>
          <a:p>
            <a:pPr marL="0" indent="0">
              <a:buFontTx/>
              <a:buNone/>
            </a:pPr>
            <a:r>
              <a:rPr lang="nb-NO" baseline="0" dirty="0"/>
              <a:t>Hvilke andre husordensregler er det som gjelder ved 11-1-kontrakt?</a:t>
            </a:r>
          </a:p>
        </p:txBody>
      </p:sp>
      <p:sp>
        <p:nvSpPr>
          <p:cNvPr id="4" name="Plassholder for lysbildenummer 3"/>
          <p:cNvSpPr>
            <a:spLocks noGrp="1"/>
          </p:cNvSpPr>
          <p:nvPr>
            <p:ph type="sldNum" sz="quarter" idx="10"/>
          </p:nvPr>
        </p:nvSpPr>
        <p:spPr/>
        <p:txBody>
          <a:bodyPr/>
          <a:lstStyle/>
          <a:p>
            <a:fld id="{0DB6F9A8-9CA0-4BB0-A36F-4983A9FA83A8}" type="slidenum">
              <a:rPr lang="nb-NO" smtClean="0"/>
              <a:t>33</a:t>
            </a:fld>
            <a:endParaRPr lang="nb-NO" dirty="0"/>
          </a:p>
        </p:txBody>
      </p:sp>
    </p:spTree>
    <p:extLst>
      <p:ext uri="{BB962C8B-B14F-4D97-AF65-F5344CB8AC3E}">
        <p14:creationId xmlns:p14="http://schemas.microsoft.com/office/powerpoint/2010/main" val="23014384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3.</a:t>
            </a:r>
            <a:r>
              <a:rPr lang="nb-NO" baseline="0" dirty="0"/>
              <a:t> Til 7. ledd forteller hvilke unntak fra ellers ufravikelige bestemmelser som kan avtales.</a:t>
            </a:r>
          </a:p>
          <a:p>
            <a:endParaRPr lang="nb-NO" baseline="0" dirty="0"/>
          </a:p>
          <a:p>
            <a:r>
              <a:rPr lang="nb-NO" baseline="0" dirty="0"/>
              <a:t>Det første unntaket gjelder § 7-1 første punktum: opptak av husstandsmedlemmer. Kjæreste, ektefelle, barn, barnebarn, foreldre, og besteforeldre.</a:t>
            </a:r>
          </a:p>
          <a:p>
            <a:endParaRPr lang="nb-NO" baseline="0" dirty="0"/>
          </a:p>
          <a:p>
            <a:r>
              <a:rPr lang="nb-NO" baseline="0" dirty="0"/>
              <a:t>Utgangspunktet er at L kan ta opp alle disse i husstanden, uten at U kan si noe på det. Etter § 11-1 kan det avtales at utleier må godkjenne husstandsforøkelse. </a:t>
            </a:r>
          </a:p>
          <a:p>
            <a:endParaRPr lang="nb-NO" baseline="0" dirty="0"/>
          </a:p>
          <a:p>
            <a:r>
              <a:rPr lang="nb-NO" baseline="0" dirty="0"/>
              <a:t>Samtidig: grunnen til å nekte godkjenning må være god:</a:t>
            </a:r>
          </a:p>
          <a:p>
            <a:r>
              <a:rPr lang="nb-NO" baseline="0" dirty="0"/>
              <a:t>Utforming: Fysiske tilpasninger, tjenesteapparat tilknyttet boligen, bofellesskap med fellesarealer.</a:t>
            </a:r>
          </a:p>
          <a:p>
            <a:r>
              <a:rPr lang="nb-NO" baseline="0" dirty="0"/>
              <a:t>Formål: Eldrebolig – ikke formålstjenlig å la 5 barnebarn flytte inn.</a:t>
            </a:r>
          </a:p>
          <a:p>
            <a:endParaRPr lang="nb-NO" baseline="0" dirty="0"/>
          </a:p>
          <a:p>
            <a:r>
              <a:rPr lang="nb-NO" baseline="0" dirty="0"/>
              <a:t>Særlig når det gjelder utforming er det vanskelig å avgjøre hvor grensen går.</a:t>
            </a:r>
          </a:p>
        </p:txBody>
      </p:sp>
      <p:sp>
        <p:nvSpPr>
          <p:cNvPr id="4" name="Plassholder for lysbildenummer 3"/>
          <p:cNvSpPr>
            <a:spLocks noGrp="1"/>
          </p:cNvSpPr>
          <p:nvPr>
            <p:ph type="sldNum" sz="quarter" idx="10"/>
          </p:nvPr>
        </p:nvSpPr>
        <p:spPr/>
        <p:txBody>
          <a:bodyPr/>
          <a:lstStyle/>
          <a:p>
            <a:fld id="{0DB6F9A8-9CA0-4BB0-A36F-4983A9FA83A8}" type="slidenum">
              <a:rPr lang="nb-NO" smtClean="0"/>
              <a:t>34</a:t>
            </a:fld>
            <a:endParaRPr lang="nb-NO" dirty="0"/>
          </a:p>
        </p:txBody>
      </p:sp>
    </p:spTree>
    <p:extLst>
      <p:ext uri="{BB962C8B-B14F-4D97-AF65-F5344CB8AC3E}">
        <p14:creationId xmlns:p14="http://schemas.microsoft.com/office/powerpoint/2010/main" val="31161485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 7-1</a:t>
            </a:r>
            <a:r>
              <a:rPr lang="nb-NO" baseline="0" dirty="0"/>
              <a:t> annet pkt. gjelder andre personer enn de som nevnt i første punktum.</a:t>
            </a:r>
          </a:p>
          <a:p>
            <a:r>
              <a:rPr lang="nb-NO" baseline="0" dirty="0"/>
              <a:t>§ 7-3 gjelder framleie av del av bolig.</a:t>
            </a:r>
          </a:p>
          <a:p>
            <a:r>
              <a:rPr lang="nb-NO" baseline="0" dirty="0"/>
              <a:t>Lovens hovedregel er at utleier må godkjenne både forøkelse og framleie etter disse bestemmelsene, men utleiers adgang til å nekte godkjenning er begrenset til «saklig grunn» og «klart overbefolket.»</a:t>
            </a:r>
          </a:p>
          <a:p>
            <a:r>
              <a:rPr lang="nb-NO" baseline="0" dirty="0"/>
              <a:t>Saklig grunn dreier seg altså om forhold med personen som skal flytte inn.</a:t>
            </a:r>
          </a:p>
          <a:p>
            <a:endParaRPr lang="nb-NO" baseline="0" dirty="0"/>
          </a:p>
          <a:p>
            <a:r>
              <a:rPr lang="nb-NO" baseline="0" dirty="0"/>
              <a:t>§ 11-1 gir U adgang til å nekte også dersom forhold knyttet til boligens utforming eller formål tilsier det.</a:t>
            </a:r>
          </a:p>
        </p:txBody>
      </p:sp>
      <p:sp>
        <p:nvSpPr>
          <p:cNvPr id="4" name="Plassholder for lysbildenummer 3"/>
          <p:cNvSpPr>
            <a:spLocks noGrp="1"/>
          </p:cNvSpPr>
          <p:nvPr>
            <p:ph type="sldNum" sz="quarter" idx="10"/>
          </p:nvPr>
        </p:nvSpPr>
        <p:spPr/>
        <p:txBody>
          <a:bodyPr/>
          <a:lstStyle/>
          <a:p>
            <a:fld id="{0DB6F9A8-9CA0-4BB0-A36F-4983A9FA83A8}" type="slidenum">
              <a:rPr lang="nb-NO" smtClean="0"/>
              <a:t>35</a:t>
            </a:fld>
            <a:endParaRPr lang="nb-NO" dirty="0"/>
          </a:p>
        </p:txBody>
      </p:sp>
    </p:spTree>
    <p:extLst>
      <p:ext uri="{BB962C8B-B14F-4D97-AF65-F5344CB8AC3E}">
        <p14:creationId xmlns:p14="http://schemas.microsoft.com/office/powerpoint/2010/main" val="8197705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Formålet med</a:t>
            </a:r>
            <a:r>
              <a:rPr lang="nb-NO" baseline="0" dirty="0"/>
              <a:t> § 7-4 er å gi leietaker anledning til å begrense det økonomiske tapet det kan innebære å betale leie for en bolig man ikke bor i, men som man skal flytte tilbake til.</a:t>
            </a:r>
          </a:p>
          <a:p>
            <a:endParaRPr lang="nb-NO" baseline="0" dirty="0"/>
          </a:p>
          <a:p>
            <a:r>
              <a:rPr lang="nb-NO" baseline="0" dirty="0"/>
              <a:t>Utleier kan etter § 11-1 forhindre dette tapet ved å disponere boligen mens leietaker er borte. Det er også vilkåret for å kunne nekte framleie – at kommunen disponerer boligen i denne perioden.</a:t>
            </a:r>
            <a:endParaRPr lang="nb-NO" dirty="0"/>
          </a:p>
        </p:txBody>
      </p:sp>
      <p:sp>
        <p:nvSpPr>
          <p:cNvPr id="4" name="Plassholder for lysbildenummer 3"/>
          <p:cNvSpPr>
            <a:spLocks noGrp="1"/>
          </p:cNvSpPr>
          <p:nvPr>
            <p:ph type="sldNum" sz="quarter" idx="10"/>
          </p:nvPr>
        </p:nvSpPr>
        <p:spPr/>
        <p:txBody>
          <a:bodyPr/>
          <a:lstStyle/>
          <a:p>
            <a:fld id="{0DB6F9A8-9CA0-4BB0-A36F-4983A9FA83A8}" type="slidenum">
              <a:rPr lang="nb-NO" smtClean="0"/>
              <a:t>36</a:t>
            </a:fld>
            <a:endParaRPr lang="nb-NO" dirty="0"/>
          </a:p>
        </p:txBody>
      </p:sp>
    </p:spTree>
    <p:extLst>
      <p:ext uri="{BB962C8B-B14F-4D97-AF65-F5344CB8AC3E}">
        <p14:creationId xmlns:p14="http://schemas.microsoft.com/office/powerpoint/2010/main" val="41353804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«Særlige grunner» kan</a:t>
            </a:r>
            <a:r>
              <a:rPr lang="nb-NO" baseline="0" dirty="0"/>
              <a:t> typisk være at det er spørsmål om hvorvidt leietaker har tilstrekkelig </a:t>
            </a:r>
            <a:r>
              <a:rPr lang="nb-NO" baseline="0" dirty="0" err="1"/>
              <a:t>boevne</a:t>
            </a:r>
            <a:r>
              <a:rPr lang="nb-NO" baseline="0" dirty="0"/>
              <a:t>, eller om han klarer å tilpasse seg kravene bomiljøet stiller. Det går altså an å gjøre dette for å «prøve ut» leietaker.</a:t>
            </a:r>
          </a:p>
          <a:p>
            <a:endParaRPr lang="nb-NO" baseline="0" dirty="0"/>
          </a:p>
          <a:p>
            <a:r>
              <a:rPr lang="nb-NO" baseline="0" dirty="0"/>
              <a:t>En annen særlig grunn kan være dersom en mer egnet bolig blir ledig etter så og så lang tid, og at man derfor tilpasser varigheten deretter.</a:t>
            </a:r>
          </a:p>
          <a:p>
            <a:endParaRPr lang="nb-NO" baseline="0" dirty="0"/>
          </a:p>
          <a:p>
            <a:r>
              <a:rPr lang="nb-NO" baseline="0" dirty="0"/>
              <a:t>Boligens formål kan også være «særlig grunn», f.eks. hvis det er snakk om en akuttbolig.</a:t>
            </a:r>
          </a:p>
          <a:p>
            <a:endParaRPr lang="nb-NO" baseline="0" dirty="0"/>
          </a:p>
          <a:p>
            <a:r>
              <a:rPr lang="nb-NO" baseline="0" dirty="0"/>
              <a:t>Kommunens økonomi eller </a:t>
            </a:r>
            <a:r>
              <a:rPr lang="nb-NO" baseline="0" dirty="0" err="1"/>
              <a:t>arbeidsbyrde</a:t>
            </a:r>
            <a:r>
              <a:rPr lang="nb-NO" baseline="0" dirty="0"/>
              <a:t> er aldri «særlig grunn».</a:t>
            </a:r>
          </a:p>
          <a:p>
            <a:endParaRPr lang="nb-NO" baseline="0" dirty="0"/>
          </a:p>
          <a:p>
            <a:r>
              <a:rPr lang="nb-NO" baseline="0" dirty="0"/>
              <a:t>Unntaket kan kun gjøres én gang for samme leieforhold, med mindre det foreligger «tungtveiende grunner» til å inngå en ny tidsbestemt avtale på mindre enn tre år. Dette må forstås som en SNEVER unntaksregel.</a:t>
            </a:r>
          </a:p>
          <a:p>
            <a:endParaRPr lang="nb-NO" baseline="0" dirty="0"/>
          </a:p>
          <a:p>
            <a:r>
              <a:rPr lang="nb-NO" baseline="0" dirty="0"/>
              <a:t>Tidsbestemmelse på under tre år, uten at vilkårene er oppfylt? TIDSUBESTEMT</a:t>
            </a:r>
            <a:endParaRPr lang="nb-NO" dirty="0"/>
          </a:p>
        </p:txBody>
      </p:sp>
      <p:sp>
        <p:nvSpPr>
          <p:cNvPr id="4" name="Plassholder for lysbildenummer 3"/>
          <p:cNvSpPr>
            <a:spLocks noGrp="1"/>
          </p:cNvSpPr>
          <p:nvPr>
            <p:ph type="sldNum" sz="quarter" idx="10"/>
          </p:nvPr>
        </p:nvSpPr>
        <p:spPr/>
        <p:txBody>
          <a:bodyPr/>
          <a:lstStyle/>
          <a:p>
            <a:fld id="{0DB6F9A8-9CA0-4BB0-A36F-4983A9FA83A8}" type="slidenum">
              <a:rPr lang="nb-NO" smtClean="0"/>
              <a:t>37</a:t>
            </a:fld>
            <a:endParaRPr lang="nb-NO" dirty="0"/>
          </a:p>
        </p:txBody>
      </p:sp>
    </p:spTree>
    <p:extLst>
      <p:ext uri="{BB962C8B-B14F-4D97-AF65-F5344CB8AC3E}">
        <p14:creationId xmlns:p14="http://schemas.microsoft.com/office/powerpoint/2010/main" val="26966977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6F9A8-9CA0-4BB0-A36F-4983A9FA83A8}" type="slidenum">
              <a:rPr lang="nb-NO" smtClean="0"/>
              <a:t>38</a:t>
            </a:fld>
            <a:endParaRPr lang="nb-NO" dirty="0"/>
          </a:p>
        </p:txBody>
      </p:sp>
    </p:spTree>
    <p:extLst>
      <p:ext uri="{BB962C8B-B14F-4D97-AF65-F5344CB8AC3E}">
        <p14:creationId xmlns:p14="http://schemas.microsoft.com/office/powerpoint/2010/main" val="2041679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a:p>
        </p:txBody>
      </p:sp>
      <p:sp>
        <p:nvSpPr>
          <p:cNvPr id="4" name="Plassholder for lysbildenummer 3"/>
          <p:cNvSpPr>
            <a:spLocks noGrp="1"/>
          </p:cNvSpPr>
          <p:nvPr>
            <p:ph type="sldNum" sz="quarter" idx="10"/>
          </p:nvPr>
        </p:nvSpPr>
        <p:spPr/>
        <p:txBody>
          <a:bodyPr/>
          <a:lstStyle/>
          <a:p>
            <a:fld id="{0DB6F9A8-9CA0-4BB0-A36F-4983A9FA83A8}" type="slidenum">
              <a:rPr lang="nb-NO" smtClean="0"/>
              <a:t>4</a:t>
            </a:fld>
            <a:endParaRPr lang="nb-NO" dirty="0"/>
          </a:p>
        </p:txBody>
      </p:sp>
    </p:spTree>
    <p:extLst>
      <p:ext uri="{BB962C8B-B14F-4D97-AF65-F5344CB8AC3E}">
        <p14:creationId xmlns:p14="http://schemas.microsoft.com/office/powerpoint/2010/main" val="325046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a:p>
        </p:txBody>
      </p:sp>
      <p:sp>
        <p:nvSpPr>
          <p:cNvPr id="4" name="Plassholder for lysbildenummer 3"/>
          <p:cNvSpPr>
            <a:spLocks noGrp="1"/>
          </p:cNvSpPr>
          <p:nvPr>
            <p:ph type="sldNum" sz="quarter" idx="10"/>
          </p:nvPr>
        </p:nvSpPr>
        <p:spPr/>
        <p:txBody>
          <a:bodyPr/>
          <a:lstStyle/>
          <a:p>
            <a:fld id="{0DB6F9A8-9CA0-4BB0-A36F-4983A9FA83A8}" type="slidenum">
              <a:rPr lang="nb-NO" smtClean="0"/>
              <a:t>5</a:t>
            </a:fld>
            <a:endParaRPr lang="nb-NO" dirty="0"/>
          </a:p>
        </p:txBody>
      </p:sp>
    </p:spTree>
    <p:extLst>
      <p:ext uri="{BB962C8B-B14F-4D97-AF65-F5344CB8AC3E}">
        <p14:creationId xmlns:p14="http://schemas.microsoft.com/office/powerpoint/2010/main" val="100504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DB6F9A8-9CA0-4BB0-A36F-4983A9FA83A8}" type="slidenum">
              <a:rPr lang="nb-NO" smtClean="0"/>
              <a:t>6</a:t>
            </a:fld>
            <a:endParaRPr lang="nb-NO" dirty="0"/>
          </a:p>
        </p:txBody>
      </p:sp>
    </p:spTree>
    <p:extLst>
      <p:ext uri="{BB962C8B-B14F-4D97-AF65-F5344CB8AC3E}">
        <p14:creationId xmlns:p14="http://schemas.microsoft.com/office/powerpoint/2010/main" val="3549312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a:p>
        </p:txBody>
      </p:sp>
      <p:sp>
        <p:nvSpPr>
          <p:cNvPr id="4" name="Plassholder for lysbildenummer 3"/>
          <p:cNvSpPr>
            <a:spLocks noGrp="1"/>
          </p:cNvSpPr>
          <p:nvPr>
            <p:ph type="sldNum" sz="quarter" idx="10"/>
          </p:nvPr>
        </p:nvSpPr>
        <p:spPr/>
        <p:txBody>
          <a:bodyPr/>
          <a:lstStyle/>
          <a:p>
            <a:fld id="{0DB6F9A8-9CA0-4BB0-A36F-4983A9FA83A8}" type="slidenum">
              <a:rPr lang="nb-NO" smtClean="0"/>
              <a:t>7</a:t>
            </a:fld>
            <a:endParaRPr lang="nb-NO" dirty="0"/>
          </a:p>
        </p:txBody>
      </p:sp>
    </p:spTree>
    <p:extLst>
      <p:ext uri="{BB962C8B-B14F-4D97-AF65-F5344CB8AC3E}">
        <p14:creationId xmlns:p14="http://schemas.microsoft.com/office/powerpoint/2010/main" val="7141204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baseline="0" dirty="0"/>
          </a:p>
        </p:txBody>
      </p:sp>
      <p:sp>
        <p:nvSpPr>
          <p:cNvPr id="4" name="Plassholder for lysbildenummer 3"/>
          <p:cNvSpPr>
            <a:spLocks noGrp="1"/>
          </p:cNvSpPr>
          <p:nvPr>
            <p:ph type="sldNum" sz="quarter" idx="10"/>
          </p:nvPr>
        </p:nvSpPr>
        <p:spPr/>
        <p:txBody>
          <a:bodyPr/>
          <a:lstStyle/>
          <a:p>
            <a:fld id="{0DB6F9A8-9CA0-4BB0-A36F-4983A9FA83A8}" type="slidenum">
              <a:rPr lang="nb-NO" smtClean="0"/>
              <a:t>8</a:t>
            </a:fld>
            <a:endParaRPr lang="nb-NO" dirty="0"/>
          </a:p>
        </p:txBody>
      </p:sp>
    </p:spTree>
    <p:extLst>
      <p:ext uri="{BB962C8B-B14F-4D97-AF65-F5344CB8AC3E}">
        <p14:creationId xmlns:p14="http://schemas.microsoft.com/office/powerpoint/2010/main" val="4142642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0DB6F9A8-9CA0-4BB0-A36F-4983A9FA83A8}" type="slidenum">
              <a:rPr lang="nb-NO" smtClean="0"/>
              <a:t>9</a:t>
            </a:fld>
            <a:endParaRPr lang="nb-NO" dirty="0"/>
          </a:p>
        </p:txBody>
      </p:sp>
    </p:spTree>
    <p:extLst>
      <p:ext uri="{BB962C8B-B14F-4D97-AF65-F5344CB8AC3E}">
        <p14:creationId xmlns:p14="http://schemas.microsoft.com/office/powerpoint/2010/main" val="3129134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nb-NO"/>
              <a:t>Klikk for å redigere tittelstil</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b-NO"/>
              <a:t>Klikk for å redigere undertittelstil i malen</a:t>
            </a:r>
            <a:endParaRPr lang="en-US" dirty="0"/>
          </a:p>
        </p:txBody>
      </p:sp>
      <p:sp>
        <p:nvSpPr>
          <p:cNvPr id="4" name="Date Placeholder 3"/>
          <p:cNvSpPr>
            <a:spLocks noGrp="1"/>
          </p:cNvSpPr>
          <p:nvPr>
            <p:ph type="dt" sz="half" idx="10"/>
          </p:nvPr>
        </p:nvSpPr>
        <p:spPr/>
        <p:txBody>
          <a:bodyPr/>
          <a:lstStyle/>
          <a:p>
            <a:fld id="{C4848733-B5BA-45F6-96E6-7A5179002089}" type="datetimeFigureOut">
              <a:rPr lang="nb-NO" smtClean="0"/>
              <a:t>07.06.2022</a:t>
            </a:fld>
            <a:endParaRPr lang="nb-NO" dirty="0"/>
          </a:p>
        </p:txBody>
      </p:sp>
      <p:sp>
        <p:nvSpPr>
          <p:cNvPr id="5" name="Footer Placeholder 4"/>
          <p:cNvSpPr>
            <a:spLocks noGrp="1"/>
          </p:cNvSpPr>
          <p:nvPr>
            <p:ph type="ftr" sz="quarter" idx="11"/>
          </p:nvPr>
        </p:nvSpPr>
        <p:spPr>
          <a:xfrm>
            <a:off x="2396319" y="329308"/>
            <a:ext cx="3086292" cy="309201"/>
          </a:xfrm>
        </p:spPr>
        <p:txBody>
          <a:bodyPr/>
          <a:lstStyle/>
          <a:p>
            <a:endParaRPr lang="nb-NO" dirty="0"/>
          </a:p>
        </p:txBody>
      </p:sp>
      <p:sp>
        <p:nvSpPr>
          <p:cNvPr id="6" name="Slide Number Placeholder 5"/>
          <p:cNvSpPr>
            <a:spLocks noGrp="1"/>
          </p:cNvSpPr>
          <p:nvPr>
            <p:ph type="sldNum" sz="quarter" idx="12"/>
          </p:nvPr>
        </p:nvSpPr>
        <p:spPr>
          <a:xfrm>
            <a:off x="1434703" y="798973"/>
            <a:ext cx="802005" cy="503578"/>
          </a:xfrm>
        </p:spPr>
        <p:txBody>
          <a:bodyPr/>
          <a:lstStyle/>
          <a:p>
            <a:fld id="{BF0BA595-5BBE-45D0-AF3E-DCBC3CC62FB1}" type="slidenum">
              <a:rPr lang="nb-NO" smtClean="0"/>
              <a:t>‹#›</a:t>
            </a:fld>
            <a:endParaRPr lang="nb-NO" dirty="0"/>
          </a:p>
        </p:txBody>
      </p:sp>
      <p:cxnSp>
        <p:nvCxnSpPr>
          <p:cNvPr id="15" name="Straight Connector 14"/>
          <p:cNvCxnSpPr>
            <a:cxnSpLocks/>
          </p:cNvCxnSpPr>
          <p:nvPr/>
        </p:nvCxnSpPr>
        <p:spPr>
          <a:xfrm>
            <a:off x="1005840" y="3528542"/>
            <a:ext cx="700899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10938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nb-NO"/>
              <a:t>Klikk for å redigere tittelstil</a:t>
            </a:r>
            <a:endParaRPr lang="en-US" dirty="0"/>
          </a:p>
        </p:txBody>
      </p:sp>
      <p:sp>
        <p:nvSpPr>
          <p:cNvPr id="3" name="Vertical Text Placeholder 2"/>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4848733-B5BA-45F6-96E6-7A5179002089}" type="datetimeFigureOut">
              <a:rPr lang="nb-NO" smtClean="0"/>
              <a:t>07.06.2022</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BF0BA595-5BBE-45D0-AF3E-DCBC3CC62FB1}" type="slidenum">
              <a:rPr lang="nb-NO" smtClean="0"/>
              <a:t>‹#›</a:t>
            </a:fld>
            <a:endParaRPr lang="nb-NO" dirty="0"/>
          </a:p>
        </p:txBody>
      </p:sp>
    </p:spTree>
    <p:extLst>
      <p:ext uri="{BB962C8B-B14F-4D97-AF65-F5344CB8AC3E}">
        <p14:creationId xmlns:p14="http://schemas.microsoft.com/office/powerpoint/2010/main" val="4062114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nb-NO"/>
              <a:t>Klikk for å redigere tittelstil</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4848733-B5BA-45F6-96E6-7A5179002089}" type="datetimeFigureOut">
              <a:rPr lang="nb-NO" smtClean="0"/>
              <a:t>07.06.2022</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BF0BA595-5BBE-45D0-AF3E-DCBC3CC62FB1}" type="slidenum">
              <a:rPr lang="nb-NO" smtClean="0"/>
              <a:t>‹#›</a:t>
            </a:fld>
            <a:endParaRPr lang="nb-NO" dirty="0"/>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1997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p:txBody>
          <a:bodyPr ancho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Date Placeholder 3"/>
          <p:cNvSpPr>
            <a:spLocks noGrp="1"/>
          </p:cNvSpPr>
          <p:nvPr>
            <p:ph type="dt" sz="half" idx="10"/>
          </p:nvPr>
        </p:nvSpPr>
        <p:spPr/>
        <p:txBody>
          <a:bodyPr/>
          <a:lstStyle/>
          <a:p>
            <a:fld id="{C4848733-B5BA-45F6-96E6-7A5179002089}" type="datetimeFigureOut">
              <a:rPr lang="nb-NO" smtClean="0"/>
              <a:t>07.06.2022</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BF0BA595-5BBE-45D0-AF3E-DCBC3CC62FB1}" type="slidenum">
              <a:rPr lang="nb-NO" smtClean="0"/>
              <a:t>‹#›</a:t>
            </a:fld>
            <a:endParaRPr lang="nb-NO"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14440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nb-NO"/>
              <a:t>Klikk for å redigere tittelstil</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b-NO"/>
              <a:t>Rediger tekststiler i malen</a:t>
            </a:r>
          </a:p>
        </p:txBody>
      </p:sp>
      <p:sp>
        <p:nvSpPr>
          <p:cNvPr id="4" name="Date Placeholder 3"/>
          <p:cNvSpPr>
            <a:spLocks noGrp="1"/>
          </p:cNvSpPr>
          <p:nvPr>
            <p:ph type="dt" sz="half" idx="10"/>
          </p:nvPr>
        </p:nvSpPr>
        <p:spPr/>
        <p:txBody>
          <a:bodyPr/>
          <a:lstStyle/>
          <a:p>
            <a:fld id="{C4848733-B5BA-45F6-96E6-7A5179002089}" type="datetimeFigureOut">
              <a:rPr lang="nb-NO" smtClean="0"/>
              <a:t>07.06.2022</a:t>
            </a:fld>
            <a:endParaRPr lang="nb-NO" dirty="0"/>
          </a:p>
        </p:txBody>
      </p:sp>
      <p:sp>
        <p:nvSpPr>
          <p:cNvPr id="5" name="Footer Placeholder 4"/>
          <p:cNvSpPr>
            <a:spLocks noGrp="1"/>
          </p:cNvSpPr>
          <p:nvPr>
            <p:ph type="ftr" sz="quarter" idx="11"/>
          </p:nvPr>
        </p:nvSpPr>
        <p:spPr/>
        <p:txBody>
          <a:bodyPr/>
          <a:lstStyle/>
          <a:p>
            <a:endParaRPr lang="nb-NO" dirty="0"/>
          </a:p>
        </p:txBody>
      </p:sp>
      <p:sp>
        <p:nvSpPr>
          <p:cNvPr id="6" name="Slide Number Placeholder 5"/>
          <p:cNvSpPr>
            <a:spLocks noGrp="1"/>
          </p:cNvSpPr>
          <p:nvPr>
            <p:ph type="sldNum" sz="quarter" idx="12"/>
          </p:nvPr>
        </p:nvSpPr>
        <p:spPr/>
        <p:txBody>
          <a:bodyPr/>
          <a:lstStyle/>
          <a:p>
            <a:fld id="{BF0BA595-5BBE-45D0-AF3E-DCBC3CC62FB1}" type="slidenum">
              <a:rPr lang="nb-NO" smtClean="0"/>
              <a:t>‹#›</a:t>
            </a:fld>
            <a:endParaRPr lang="nb-NO" dirty="0"/>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67807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nb-NO"/>
              <a:t>Klikk for å redigere tittelstil</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Date Placeholder 4"/>
          <p:cNvSpPr>
            <a:spLocks noGrp="1"/>
          </p:cNvSpPr>
          <p:nvPr>
            <p:ph type="dt" sz="half" idx="10"/>
          </p:nvPr>
        </p:nvSpPr>
        <p:spPr/>
        <p:txBody>
          <a:bodyPr/>
          <a:lstStyle/>
          <a:p>
            <a:fld id="{C4848733-B5BA-45F6-96E6-7A5179002089}" type="datetimeFigureOut">
              <a:rPr lang="nb-NO" smtClean="0"/>
              <a:t>07.06.2022</a:t>
            </a:fld>
            <a:endParaRPr lang="nb-NO" dirty="0"/>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BF0BA595-5BBE-45D0-AF3E-DCBC3CC62FB1}" type="slidenum">
              <a:rPr lang="nb-NO" smtClean="0"/>
              <a:t>‹#›</a:t>
            </a:fld>
            <a:endParaRPr lang="nb-NO" dirty="0"/>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26078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nb-NO"/>
              <a:t>Klikk for å redigere tittelstil</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4" name="Content Placeholder 3"/>
          <p:cNvSpPr>
            <a:spLocks noGrp="1"/>
          </p:cNvSpPr>
          <p:nvPr>
            <p:ph sz="half" idx="2"/>
          </p:nvPr>
        </p:nvSpPr>
        <p:spPr>
          <a:xfrm>
            <a:off x="1443491" y="2824270"/>
            <a:ext cx="3125766" cy="2644457"/>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b-NO"/>
              <a:t>Rediger tekststiler i malen</a:t>
            </a:r>
          </a:p>
        </p:txBody>
      </p:sp>
      <p:sp>
        <p:nvSpPr>
          <p:cNvPr id="6" name="Content Placeholder 5"/>
          <p:cNvSpPr>
            <a:spLocks noGrp="1"/>
          </p:cNvSpPr>
          <p:nvPr>
            <p:ph sz="quarter" idx="4"/>
          </p:nvPr>
        </p:nvSpPr>
        <p:spPr>
          <a:xfrm>
            <a:off x="4889182" y="2821491"/>
            <a:ext cx="3125652" cy="2637371"/>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7" name="Date Placeholder 6"/>
          <p:cNvSpPr>
            <a:spLocks noGrp="1"/>
          </p:cNvSpPr>
          <p:nvPr>
            <p:ph type="dt" sz="half" idx="10"/>
          </p:nvPr>
        </p:nvSpPr>
        <p:spPr/>
        <p:txBody>
          <a:bodyPr/>
          <a:lstStyle/>
          <a:p>
            <a:fld id="{C4848733-B5BA-45F6-96E6-7A5179002089}" type="datetimeFigureOut">
              <a:rPr lang="nb-NO" smtClean="0"/>
              <a:t>07.06.2022</a:t>
            </a:fld>
            <a:endParaRPr lang="nb-NO" dirty="0"/>
          </a:p>
        </p:txBody>
      </p:sp>
      <p:sp>
        <p:nvSpPr>
          <p:cNvPr id="8" name="Footer Placeholder 7"/>
          <p:cNvSpPr>
            <a:spLocks noGrp="1"/>
          </p:cNvSpPr>
          <p:nvPr>
            <p:ph type="ftr" sz="quarter" idx="11"/>
          </p:nvPr>
        </p:nvSpPr>
        <p:spPr/>
        <p:txBody>
          <a:bodyPr/>
          <a:lstStyle/>
          <a:p>
            <a:endParaRPr lang="nb-NO" dirty="0"/>
          </a:p>
        </p:txBody>
      </p:sp>
      <p:sp>
        <p:nvSpPr>
          <p:cNvPr id="9" name="Slide Number Placeholder 8"/>
          <p:cNvSpPr>
            <a:spLocks noGrp="1"/>
          </p:cNvSpPr>
          <p:nvPr>
            <p:ph type="sldNum" sz="quarter" idx="12"/>
          </p:nvPr>
        </p:nvSpPr>
        <p:spPr/>
        <p:txBody>
          <a:bodyPr/>
          <a:lstStyle/>
          <a:p>
            <a:fld id="{BF0BA595-5BBE-45D0-AF3E-DCBC3CC62FB1}" type="slidenum">
              <a:rPr lang="nb-NO" smtClean="0"/>
              <a:t>‹#›</a:t>
            </a:fld>
            <a:endParaRPr lang="nb-NO" dirty="0"/>
          </a:p>
        </p:txBody>
      </p:sp>
    </p:spTree>
    <p:extLst>
      <p:ext uri="{BB962C8B-B14F-4D97-AF65-F5344CB8AC3E}">
        <p14:creationId xmlns:p14="http://schemas.microsoft.com/office/powerpoint/2010/main" val="3033772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nb-NO"/>
              <a:t>Klikk for å redigere tittelstil</a:t>
            </a:r>
            <a:endParaRPr lang="en-US" dirty="0"/>
          </a:p>
        </p:txBody>
      </p:sp>
      <p:sp>
        <p:nvSpPr>
          <p:cNvPr id="3" name="Date Placeholder 2"/>
          <p:cNvSpPr>
            <a:spLocks noGrp="1"/>
          </p:cNvSpPr>
          <p:nvPr>
            <p:ph type="dt" sz="half" idx="10"/>
          </p:nvPr>
        </p:nvSpPr>
        <p:spPr/>
        <p:txBody>
          <a:bodyPr/>
          <a:lstStyle/>
          <a:p>
            <a:fld id="{C4848733-B5BA-45F6-96E6-7A5179002089}" type="datetimeFigureOut">
              <a:rPr lang="nb-NO" smtClean="0"/>
              <a:t>07.06.2022</a:t>
            </a:fld>
            <a:endParaRPr lang="nb-NO" dirty="0"/>
          </a:p>
        </p:txBody>
      </p:sp>
      <p:sp>
        <p:nvSpPr>
          <p:cNvPr id="4" name="Footer Placeholder 3"/>
          <p:cNvSpPr>
            <a:spLocks noGrp="1"/>
          </p:cNvSpPr>
          <p:nvPr>
            <p:ph type="ftr" sz="quarter" idx="11"/>
          </p:nvPr>
        </p:nvSpPr>
        <p:spPr/>
        <p:txBody>
          <a:bodyPr/>
          <a:lstStyle/>
          <a:p>
            <a:endParaRPr lang="nb-NO" dirty="0"/>
          </a:p>
        </p:txBody>
      </p:sp>
      <p:sp>
        <p:nvSpPr>
          <p:cNvPr id="5" name="Slide Number Placeholder 4"/>
          <p:cNvSpPr>
            <a:spLocks noGrp="1"/>
          </p:cNvSpPr>
          <p:nvPr>
            <p:ph type="sldNum" sz="quarter" idx="12"/>
          </p:nvPr>
        </p:nvSpPr>
        <p:spPr/>
        <p:txBody>
          <a:bodyPr/>
          <a:lstStyle/>
          <a:p>
            <a:fld id="{BF0BA595-5BBE-45D0-AF3E-DCBC3CC62FB1}" type="slidenum">
              <a:rPr lang="nb-NO" smtClean="0"/>
              <a:t>‹#›</a:t>
            </a:fld>
            <a:endParaRPr lang="nb-NO" dirty="0"/>
          </a:p>
        </p:txBody>
      </p:sp>
    </p:spTree>
    <p:extLst>
      <p:ext uri="{BB962C8B-B14F-4D97-AF65-F5344CB8AC3E}">
        <p14:creationId xmlns:p14="http://schemas.microsoft.com/office/powerpoint/2010/main" val="1900958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48733-B5BA-45F6-96E6-7A5179002089}" type="datetimeFigureOut">
              <a:rPr lang="nb-NO" smtClean="0"/>
              <a:t>07.06.2022</a:t>
            </a:fld>
            <a:endParaRPr lang="nb-NO" dirty="0"/>
          </a:p>
        </p:txBody>
      </p:sp>
      <p:sp>
        <p:nvSpPr>
          <p:cNvPr id="3" name="Footer Placeholder 2"/>
          <p:cNvSpPr>
            <a:spLocks noGrp="1"/>
          </p:cNvSpPr>
          <p:nvPr>
            <p:ph type="ftr" sz="quarter" idx="11"/>
          </p:nvPr>
        </p:nvSpPr>
        <p:spPr/>
        <p:txBody>
          <a:bodyPr/>
          <a:lstStyle/>
          <a:p>
            <a:endParaRPr lang="nb-NO" dirty="0"/>
          </a:p>
        </p:txBody>
      </p:sp>
      <p:sp>
        <p:nvSpPr>
          <p:cNvPr id="4" name="Slide Number Placeholder 3"/>
          <p:cNvSpPr>
            <a:spLocks noGrp="1"/>
          </p:cNvSpPr>
          <p:nvPr>
            <p:ph type="sldNum" sz="quarter" idx="12"/>
          </p:nvPr>
        </p:nvSpPr>
        <p:spPr/>
        <p:txBody>
          <a:bodyPr/>
          <a:lstStyle/>
          <a:p>
            <a:fld id="{BF0BA595-5BBE-45D0-AF3E-DCBC3CC62FB1}" type="slidenum">
              <a:rPr lang="nb-NO" smtClean="0"/>
              <a:t>‹#›</a:t>
            </a:fld>
            <a:endParaRPr lang="nb-NO" dirty="0"/>
          </a:p>
        </p:txBody>
      </p:sp>
    </p:spTree>
    <p:extLst>
      <p:ext uri="{BB962C8B-B14F-4D97-AF65-F5344CB8AC3E}">
        <p14:creationId xmlns:p14="http://schemas.microsoft.com/office/powerpoint/2010/main" val="616847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nb-NO"/>
              <a:t>Klikk for å redigere tittelstil</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p:txBody>
          <a:bodyPr/>
          <a:lstStyle/>
          <a:p>
            <a:fld id="{C4848733-B5BA-45F6-96E6-7A5179002089}" type="datetimeFigureOut">
              <a:rPr lang="nb-NO" smtClean="0"/>
              <a:t>07.06.2022</a:t>
            </a:fld>
            <a:endParaRPr lang="nb-NO" dirty="0"/>
          </a:p>
        </p:txBody>
      </p:sp>
      <p:sp>
        <p:nvSpPr>
          <p:cNvPr id="6" name="Footer Placeholder 5"/>
          <p:cNvSpPr>
            <a:spLocks noGrp="1"/>
          </p:cNvSpPr>
          <p:nvPr>
            <p:ph type="ftr" sz="quarter" idx="11"/>
          </p:nvPr>
        </p:nvSpPr>
        <p:spPr/>
        <p:txBody>
          <a:bodyPr/>
          <a:lstStyle/>
          <a:p>
            <a:endParaRPr lang="nb-NO" dirty="0"/>
          </a:p>
        </p:txBody>
      </p:sp>
      <p:sp>
        <p:nvSpPr>
          <p:cNvPr id="7" name="Slide Number Placeholder 6"/>
          <p:cNvSpPr>
            <a:spLocks noGrp="1"/>
          </p:cNvSpPr>
          <p:nvPr>
            <p:ph type="sldNum" sz="quarter" idx="12"/>
          </p:nvPr>
        </p:nvSpPr>
        <p:spPr/>
        <p:txBody>
          <a:bodyPr/>
          <a:lstStyle/>
          <a:p>
            <a:fld id="{BF0BA595-5BBE-45D0-AF3E-DCBC3CC62FB1}" type="slidenum">
              <a:rPr lang="nb-NO" smtClean="0"/>
              <a:t>‹#›</a:t>
            </a:fld>
            <a:endParaRPr lang="nb-NO" dirty="0"/>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05417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nb-NO"/>
              <a:t>Klikk for å redigere tittelstil</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nb-NO" dirty="0"/>
              <a:t>Klikk på ikonet for å legge til et bilde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b-NO"/>
              <a:t>Rediger tekststiler i malen</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C4848733-B5BA-45F6-96E6-7A5179002089}" type="datetimeFigureOut">
              <a:rPr lang="nb-NO" smtClean="0"/>
              <a:t>07.06.2022</a:t>
            </a:fld>
            <a:endParaRPr lang="nb-NO" dirty="0"/>
          </a:p>
        </p:txBody>
      </p:sp>
      <p:sp>
        <p:nvSpPr>
          <p:cNvPr id="6" name="Footer Placeholder 5"/>
          <p:cNvSpPr>
            <a:spLocks noGrp="1"/>
          </p:cNvSpPr>
          <p:nvPr>
            <p:ph type="ftr" sz="quarter" idx="11"/>
          </p:nvPr>
        </p:nvSpPr>
        <p:spPr>
          <a:xfrm>
            <a:off x="1437530" y="318641"/>
            <a:ext cx="3251553" cy="320931"/>
          </a:xfrm>
        </p:spPr>
        <p:txBody>
          <a:bodyPr/>
          <a:lstStyle/>
          <a:p>
            <a:endParaRPr lang="nb-NO" dirty="0"/>
          </a:p>
        </p:txBody>
      </p:sp>
      <p:sp>
        <p:nvSpPr>
          <p:cNvPr id="7" name="Slide Number Placeholder 6"/>
          <p:cNvSpPr>
            <a:spLocks noGrp="1"/>
          </p:cNvSpPr>
          <p:nvPr>
            <p:ph type="sldNum" sz="quarter" idx="12"/>
          </p:nvPr>
        </p:nvSpPr>
        <p:spPr/>
        <p:txBody>
          <a:bodyPr/>
          <a:lstStyle/>
          <a:p>
            <a:fld id="{BF0BA595-5BBE-45D0-AF3E-DCBC3CC62FB1}" type="slidenum">
              <a:rPr lang="nb-NO" smtClean="0"/>
              <a:t>‹#›</a:t>
            </a:fld>
            <a:endParaRPr lang="nb-NO" dirty="0"/>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58819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854246"/>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nb-NO"/>
              <a:t>Klikk for å redigere tittelstil</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4848733-B5BA-45F6-96E6-7A5179002089}" type="datetimeFigureOut">
              <a:rPr lang="nb-NO" smtClean="0"/>
              <a:t>07.06.2022</a:t>
            </a:fld>
            <a:endParaRPr lang="nb-NO" dirty="0"/>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nb-NO" dirty="0"/>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BF0BA595-5BBE-45D0-AF3E-DCBC3CC62FB1}" type="slidenum">
              <a:rPr lang="nb-NO" smtClean="0"/>
              <a:t>‹#›</a:t>
            </a:fld>
            <a:endParaRPr lang="nb-NO" dirty="0"/>
          </a:p>
        </p:txBody>
      </p:sp>
    </p:spTree>
    <p:extLst>
      <p:ext uri="{BB962C8B-B14F-4D97-AF65-F5344CB8AC3E}">
        <p14:creationId xmlns:p14="http://schemas.microsoft.com/office/powerpoint/2010/main" val="25727555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0" name="Rectangle 7">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51" name="Picture 9">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52" name="Straight Connector 11">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13">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813335" y="3528542"/>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54" name="Rectangle 15">
            <a:extLst>
              <a:ext uri="{FF2B5EF4-FFF2-40B4-BE49-F238E27FC236}">
                <a16:creationId xmlns:a16="http://schemas.microsoft.com/office/drawing/2014/main" id="{48D226DA-E368-46E4-BF0C-D467A1E86B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888D3C5B-49B9-4FF9-B19D-F277F6BF3C9C}"/>
              </a:ext>
            </a:extLst>
          </p:cNvPr>
          <p:cNvSpPr>
            <a:spLocks noGrp="1"/>
          </p:cNvSpPr>
          <p:nvPr>
            <p:ph type="title"/>
          </p:nvPr>
        </p:nvSpPr>
        <p:spPr>
          <a:xfrm>
            <a:off x="852861" y="959266"/>
            <a:ext cx="8116478" cy="1828260"/>
          </a:xfrm>
        </p:spPr>
        <p:txBody>
          <a:bodyPr vert="horz" lIns="91440" tIns="45720" rIns="91440" bIns="0" rtlCol="0" anchor="b">
            <a:normAutofit/>
          </a:bodyPr>
          <a:lstStyle/>
          <a:p>
            <a:pPr defTabSz="914400"/>
            <a:r>
              <a:rPr lang="en-US" sz="4000" dirty="0" err="1"/>
              <a:t>Husleieloven</a:t>
            </a:r>
            <a:br>
              <a:rPr lang="en-US" sz="4000" dirty="0"/>
            </a:br>
            <a:r>
              <a:rPr lang="en-US" sz="4000" dirty="0"/>
              <a:t> </a:t>
            </a:r>
            <a:br>
              <a:rPr lang="en-US" sz="4000" dirty="0"/>
            </a:br>
            <a:endParaRPr lang="en-US" sz="2800" i="1" dirty="0"/>
          </a:p>
        </p:txBody>
      </p:sp>
      <p:cxnSp>
        <p:nvCxnSpPr>
          <p:cNvPr id="55" name="Straight Connector 17">
            <a:extLst>
              <a:ext uri="{FF2B5EF4-FFF2-40B4-BE49-F238E27FC236}">
                <a16:creationId xmlns:a16="http://schemas.microsoft.com/office/drawing/2014/main" id="{7105F2EF-F4AA-488F-8E74-484FA00785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32546" y="4735528"/>
            <a:ext cx="6482257"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9" name="Picture 3" descr="C:\Users\la\Desktop\Lbf_logo_2.png">
            <a:extLst>
              <a:ext uri="{FF2B5EF4-FFF2-40B4-BE49-F238E27FC236}">
                <a16:creationId xmlns:a16="http://schemas.microsoft.com/office/drawing/2014/main" id="{7A254300-9CBD-F06A-E755-BDA187D732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7088" y="6000971"/>
            <a:ext cx="2767176" cy="498092"/>
          </a:xfrm>
          <a:prstGeom prst="rect">
            <a:avLst/>
          </a:prstGeom>
          <a:noFill/>
          <a:extLst>
            <a:ext uri="{909E8E84-426E-40DD-AFC4-6F175D3DCCD1}">
              <a14:hiddenFill xmlns:a14="http://schemas.microsoft.com/office/drawing/2010/main">
                <a:solidFill>
                  <a:srgbClr val="FFFFFF"/>
                </a:solidFill>
              </a14:hiddenFill>
            </a:ext>
          </a:extLst>
        </p:spPr>
      </p:pic>
      <p:sp>
        <p:nvSpPr>
          <p:cNvPr id="3" name="TekstSylinder 2">
            <a:extLst>
              <a:ext uri="{FF2B5EF4-FFF2-40B4-BE49-F238E27FC236}">
                <a16:creationId xmlns:a16="http://schemas.microsoft.com/office/drawing/2014/main" id="{690A5928-1E19-B8E7-B679-EA56A2A7988F}"/>
              </a:ext>
            </a:extLst>
          </p:cNvPr>
          <p:cNvSpPr txBox="1"/>
          <p:nvPr/>
        </p:nvSpPr>
        <p:spPr>
          <a:xfrm>
            <a:off x="472562" y="5297626"/>
            <a:ext cx="2415017" cy="1200329"/>
          </a:xfrm>
          <a:prstGeom prst="rect">
            <a:avLst/>
          </a:prstGeom>
          <a:noFill/>
        </p:spPr>
        <p:txBody>
          <a:bodyPr wrap="square" rtlCol="0">
            <a:spAutoFit/>
          </a:bodyPr>
          <a:lstStyle/>
          <a:p>
            <a:r>
              <a:rPr lang="nb-NO" dirty="0"/>
              <a:t>08.06.2022</a:t>
            </a:r>
          </a:p>
          <a:p>
            <a:endParaRPr lang="nb-NO" dirty="0"/>
          </a:p>
          <a:p>
            <a:r>
              <a:rPr lang="nb-NO" dirty="0"/>
              <a:t>Advokat</a:t>
            </a:r>
          </a:p>
          <a:p>
            <a:r>
              <a:rPr lang="nb-NO" dirty="0"/>
              <a:t>Yngve Gran Andersen</a:t>
            </a:r>
          </a:p>
        </p:txBody>
      </p:sp>
    </p:spTree>
    <p:extLst>
      <p:ext uri="{BB962C8B-B14F-4D97-AF65-F5344CB8AC3E}">
        <p14:creationId xmlns:p14="http://schemas.microsoft.com/office/powerpoint/2010/main" val="278373487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Typiske eksempler</a:t>
            </a:r>
          </a:p>
        </p:txBody>
      </p:sp>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2584" y="2551339"/>
            <a:ext cx="6572250" cy="1584080"/>
          </a:xfrm>
          <a:prstGeom prst="rect">
            <a:avLst/>
          </a:prstGeom>
        </p:spPr>
      </p:pic>
    </p:spTree>
    <p:extLst>
      <p:ext uri="{BB962C8B-B14F-4D97-AF65-F5344CB8AC3E}">
        <p14:creationId xmlns:p14="http://schemas.microsoft.com/office/powerpoint/2010/main" val="2152277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Typiske eksempler</a:t>
            </a:r>
          </a:p>
        </p:txBody>
      </p:sp>
      <p:pic>
        <p:nvPicPr>
          <p:cNvPr id="4" name="Plassholder for innhold 3"/>
          <p:cNvPicPr>
            <a:picLocks noGrp="1" noChangeAspect="1"/>
          </p:cNvPicPr>
          <p:nvPr>
            <p:ph idx="1"/>
          </p:nvPr>
        </p:nvPicPr>
        <p:blipFill>
          <a:blip r:embed="rId3"/>
          <a:stretch>
            <a:fillRect/>
          </a:stretch>
        </p:blipFill>
        <p:spPr>
          <a:xfrm>
            <a:off x="1662818" y="2016125"/>
            <a:ext cx="6132689" cy="3449638"/>
          </a:xfrm>
          <a:prstGeom prst="rect">
            <a:avLst/>
          </a:prstGeom>
        </p:spPr>
      </p:pic>
      <p:pic>
        <p:nvPicPr>
          <p:cNvPr id="5" name="Bild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906" y="1674284"/>
            <a:ext cx="8888065" cy="3791479"/>
          </a:xfrm>
          <a:prstGeom prst="rect">
            <a:avLst/>
          </a:prstGeom>
        </p:spPr>
      </p:pic>
    </p:spTree>
    <p:extLst>
      <p:ext uri="{BB962C8B-B14F-4D97-AF65-F5344CB8AC3E}">
        <p14:creationId xmlns:p14="http://schemas.microsoft.com/office/powerpoint/2010/main" val="119088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99ACBD-035E-57D0-64EF-EC93C69D08AE}"/>
              </a:ext>
            </a:extLst>
          </p:cNvPr>
          <p:cNvSpPr>
            <a:spLocks noGrp="1"/>
          </p:cNvSpPr>
          <p:nvPr>
            <p:ph type="title"/>
          </p:nvPr>
        </p:nvSpPr>
        <p:spPr/>
        <p:txBody>
          <a:bodyPr/>
          <a:lstStyle/>
          <a:p>
            <a:pPr algn="ctr"/>
            <a:r>
              <a:rPr lang="nb-NO" dirty="0"/>
              <a:t>Hvordan bruke husleieloven?</a:t>
            </a:r>
          </a:p>
        </p:txBody>
      </p:sp>
      <p:pic>
        <p:nvPicPr>
          <p:cNvPr id="5" name="Plassholder for innhold 4">
            <a:extLst>
              <a:ext uri="{FF2B5EF4-FFF2-40B4-BE49-F238E27FC236}">
                <a16:creationId xmlns:a16="http://schemas.microsoft.com/office/drawing/2014/main" id="{B2B89C9C-B2E3-8C0E-5A4C-B6C8BF2469ED}"/>
              </a:ext>
            </a:extLst>
          </p:cNvPr>
          <p:cNvPicPr>
            <a:picLocks noGrp="1" noChangeAspect="1"/>
          </p:cNvPicPr>
          <p:nvPr>
            <p:ph idx="1"/>
          </p:nvPr>
        </p:nvPicPr>
        <p:blipFill>
          <a:blip r:embed="rId3"/>
          <a:stretch>
            <a:fillRect/>
          </a:stretch>
        </p:blipFill>
        <p:spPr>
          <a:xfrm>
            <a:off x="651249" y="2015805"/>
            <a:ext cx="8119772" cy="4673753"/>
          </a:xfrm>
        </p:spPr>
      </p:pic>
    </p:spTree>
    <p:extLst>
      <p:ext uri="{BB962C8B-B14F-4D97-AF65-F5344CB8AC3E}">
        <p14:creationId xmlns:p14="http://schemas.microsoft.com/office/powerpoint/2010/main" val="1834487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3C853E-3842-4594-86A9-051FFAF4D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B591CDC5-6B61-4116-B3B5-0FF42B6E60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4" name="Straight Connector 13">
            <a:extLst>
              <a:ext uri="{FF2B5EF4-FFF2-40B4-BE49-F238E27FC236}">
                <a16:creationId xmlns:a16="http://schemas.microsoft.com/office/drawing/2014/main" id="{25B08984-5BEB-422F-A364-2B41E6A51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8F413B1-54E0-4B16-92AB-1CC5C7D645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Plassholder for innhold 4" descr="Strandkabiner i forskjellige farger">
            <a:extLst>
              <a:ext uri="{FF2B5EF4-FFF2-40B4-BE49-F238E27FC236}">
                <a16:creationId xmlns:a16="http://schemas.microsoft.com/office/drawing/2014/main" id="{3C8F5299-25AC-F40B-2B00-3930D3022148}"/>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456" r="10545" b="-1"/>
          <a:stretch/>
        </p:blipFill>
        <p:spPr>
          <a:xfrm>
            <a:off x="20" y="10"/>
            <a:ext cx="9143751" cy="6857990"/>
          </a:xfrm>
          <a:prstGeom prst="rect">
            <a:avLst/>
          </a:prstGeom>
        </p:spPr>
      </p:pic>
      <p:sp>
        <p:nvSpPr>
          <p:cNvPr id="18" name="Rectangle 17">
            <a:extLst>
              <a:ext uri="{FF2B5EF4-FFF2-40B4-BE49-F238E27FC236}">
                <a16:creationId xmlns:a16="http://schemas.microsoft.com/office/drawing/2014/main" id="{CD1E95A3-8161-4F0A-A121-DECD04A937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07589"/>
            <a:ext cx="6221411" cy="1452930"/>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7C1EFDA0-4A79-067A-F416-B0B36B68D67B}"/>
              </a:ext>
            </a:extLst>
          </p:cNvPr>
          <p:cNvSpPr>
            <a:spLocks noGrp="1"/>
          </p:cNvSpPr>
          <p:nvPr>
            <p:ph type="title"/>
          </p:nvPr>
        </p:nvSpPr>
        <p:spPr>
          <a:xfrm>
            <a:off x="970494" y="5241371"/>
            <a:ext cx="5126667" cy="954556"/>
          </a:xfrm>
        </p:spPr>
        <p:txBody>
          <a:bodyPr vert="horz" lIns="91440" tIns="45720" rIns="91440" bIns="45720" rtlCol="0" anchor="t">
            <a:normAutofit/>
          </a:bodyPr>
          <a:lstStyle/>
          <a:p>
            <a:pPr algn="r" defTabSz="914400"/>
            <a:r>
              <a:rPr lang="en-US">
                <a:solidFill>
                  <a:srgbClr val="FFFFFE"/>
                </a:solidFill>
              </a:rPr>
              <a:t>Hytte som bolig</a:t>
            </a:r>
          </a:p>
        </p:txBody>
      </p:sp>
      <p:cxnSp>
        <p:nvCxnSpPr>
          <p:cNvPr id="20" name="Straight Connector 19">
            <a:extLst>
              <a:ext uri="{FF2B5EF4-FFF2-40B4-BE49-F238E27FC236}">
                <a16:creationId xmlns:a16="http://schemas.microsoft.com/office/drawing/2014/main" id="{DA0AC9CE-43F0-435C-BD6C-70E61E1B27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74242" y="5075836"/>
            <a:ext cx="5124374" cy="0"/>
          </a:xfrm>
          <a:prstGeom prst="line">
            <a:avLst/>
          </a:prstGeom>
          <a:ln w="31750">
            <a:solidFill>
              <a:srgbClr val="DB921D"/>
            </a:solidFill>
          </a:ln>
        </p:spPr>
        <p:style>
          <a:lnRef idx="3">
            <a:schemeClr val="accent1"/>
          </a:lnRef>
          <a:fillRef idx="0">
            <a:schemeClr val="accent1"/>
          </a:fillRef>
          <a:effectRef idx="2">
            <a:schemeClr val="accent1"/>
          </a:effectRef>
          <a:fontRef idx="minor">
            <a:schemeClr val="tx1"/>
          </a:fontRef>
        </p:style>
      </p:cxnSp>
      <p:pic>
        <p:nvPicPr>
          <p:cNvPr id="7" name="Bilde 6">
            <a:extLst>
              <a:ext uri="{FF2B5EF4-FFF2-40B4-BE49-F238E27FC236}">
                <a16:creationId xmlns:a16="http://schemas.microsoft.com/office/drawing/2014/main" id="{3A6D0F9E-F4F1-10DC-F360-8B4C0EFD6BC7}"/>
              </a:ext>
            </a:extLst>
          </p:cNvPr>
          <p:cNvPicPr>
            <a:picLocks noChangeAspect="1"/>
          </p:cNvPicPr>
          <p:nvPr/>
        </p:nvPicPr>
        <p:blipFill>
          <a:blip r:embed="rId5"/>
          <a:stretch>
            <a:fillRect/>
          </a:stretch>
        </p:blipFill>
        <p:spPr>
          <a:xfrm>
            <a:off x="-229" y="662073"/>
            <a:ext cx="9144000" cy="2811309"/>
          </a:xfrm>
          <a:prstGeom prst="rect">
            <a:avLst/>
          </a:prstGeom>
        </p:spPr>
      </p:pic>
    </p:spTree>
    <p:extLst>
      <p:ext uri="{BB962C8B-B14F-4D97-AF65-F5344CB8AC3E}">
        <p14:creationId xmlns:p14="http://schemas.microsoft.com/office/powerpoint/2010/main" val="369252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CDC6A77-158F-8F75-F93F-E1B6061A52A4}"/>
              </a:ext>
            </a:extLst>
          </p:cNvPr>
          <p:cNvSpPr>
            <a:spLocks noGrp="1"/>
          </p:cNvSpPr>
          <p:nvPr>
            <p:ph type="title"/>
          </p:nvPr>
        </p:nvSpPr>
        <p:spPr/>
        <p:txBody>
          <a:bodyPr/>
          <a:lstStyle/>
          <a:p>
            <a:pPr algn="ctr"/>
            <a:r>
              <a:rPr lang="nb-NO" dirty="0"/>
              <a:t>Lovlige utleieobjekter</a:t>
            </a:r>
          </a:p>
        </p:txBody>
      </p:sp>
      <p:sp>
        <p:nvSpPr>
          <p:cNvPr id="3" name="Plassholder for innhold 2">
            <a:extLst>
              <a:ext uri="{FF2B5EF4-FFF2-40B4-BE49-F238E27FC236}">
                <a16:creationId xmlns:a16="http://schemas.microsoft.com/office/drawing/2014/main" id="{27B42C52-B6E5-E581-EC51-E39AFA279D6E}"/>
              </a:ext>
            </a:extLst>
          </p:cNvPr>
          <p:cNvSpPr>
            <a:spLocks noGrp="1"/>
          </p:cNvSpPr>
          <p:nvPr>
            <p:ph idx="1"/>
          </p:nvPr>
        </p:nvSpPr>
        <p:spPr/>
        <p:txBody>
          <a:bodyPr/>
          <a:lstStyle/>
          <a:p>
            <a:r>
              <a:rPr lang="nb-NO" dirty="0"/>
              <a:t>Offentligrettslig vs. Privatrettslig</a:t>
            </a:r>
          </a:p>
          <a:p>
            <a:r>
              <a:rPr lang="nb-NO" dirty="0"/>
              <a:t>Husleieloven § 2-2</a:t>
            </a:r>
          </a:p>
          <a:p>
            <a:r>
              <a:rPr lang="nb-NO" dirty="0"/>
              <a:t>Husleieloven § 2-17</a:t>
            </a:r>
          </a:p>
          <a:p>
            <a:endParaRPr lang="nb-NO" dirty="0"/>
          </a:p>
          <a:p>
            <a:endParaRPr lang="nb-NO" dirty="0"/>
          </a:p>
        </p:txBody>
      </p:sp>
      <p:pic>
        <p:nvPicPr>
          <p:cNvPr id="5" name="Bilde 4">
            <a:extLst>
              <a:ext uri="{FF2B5EF4-FFF2-40B4-BE49-F238E27FC236}">
                <a16:creationId xmlns:a16="http://schemas.microsoft.com/office/drawing/2014/main" id="{42581D4C-1BB5-95B9-C2B1-DEC88B22D2CB}"/>
              </a:ext>
            </a:extLst>
          </p:cNvPr>
          <p:cNvPicPr>
            <a:picLocks noChangeAspect="1"/>
          </p:cNvPicPr>
          <p:nvPr/>
        </p:nvPicPr>
        <p:blipFill>
          <a:blip r:embed="rId3"/>
          <a:stretch>
            <a:fillRect/>
          </a:stretch>
        </p:blipFill>
        <p:spPr>
          <a:xfrm>
            <a:off x="0" y="3741039"/>
            <a:ext cx="9144000" cy="1005400"/>
          </a:xfrm>
          <a:prstGeom prst="rect">
            <a:avLst/>
          </a:prstGeom>
        </p:spPr>
      </p:pic>
      <p:pic>
        <p:nvPicPr>
          <p:cNvPr id="7" name="Bilde 6">
            <a:extLst>
              <a:ext uri="{FF2B5EF4-FFF2-40B4-BE49-F238E27FC236}">
                <a16:creationId xmlns:a16="http://schemas.microsoft.com/office/drawing/2014/main" id="{A1F7F9E9-6678-9BDC-05D4-255B920B64AF}"/>
              </a:ext>
            </a:extLst>
          </p:cNvPr>
          <p:cNvPicPr>
            <a:picLocks noChangeAspect="1"/>
          </p:cNvPicPr>
          <p:nvPr/>
        </p:nvPicPr>
        <p:blipFill>
          <a:blip r:embed="rId4"/>
          <a:stretch>
            <a:fillRect/>
          </a:stretch>
        </p:blipFill>
        <p:spPr>
          <a:xfrm>
            <a:off x="0" y="4982769"/>
            <a:ext cx="9144000" cy="967153"/>
          </a:xfrm>
          <a:prstGeom prst="rect">
            <a:avLst/>
          </a:prstGeom>
        </p:spPr>
      </p:pic>
    </p:spTree>
    <p:extLst>
      <p:ext uri="{BB962C8B-B14F-4D97-AF65-F5344CB8AC3E}">
        <p14:creationId xmlns:p14="http://schemas.microsoft.com/office/powerpoint/2010/main" val="337206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3C853E-3842-4594-86A9-051FFAF4D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B591CDC5-6B61-4116-B3B5-0FF42B6E60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4" name="Straight Connector 13">
            <a:extLst>
              <a:ext uri="{FF2B5EF4-FFF2-40B4-BE49-F238E27FC236}">
                <a16:creationId xmlns:a16="http://schemas.microsoft.com/office/drawing/2014/main" id="{25B08984-5BEB-422F-A364-2B41E6A51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8F413B1-54E0-4B16-92AB-1CC5C7D645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5" name="Plassholder for innhold 4" descr="Kvinne i dress, holder utklippstavle med plantegning, gir nøkkel til smilende par">
            <a:extLst>
              <a:ext uri="{FF2B5EF4-FFF2-40B4-BE49-F238E27FC236}">
                <a16:creationId xmlns:a16="http://schemas.microsoft.com/office/drawing/2014/main" id="{4E2EC8FA-2876-AFAB-CC12-4D71D65BE20A}"/>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8035" r="2966" b="-1"/>
          <a:stretch/>
        </p:blipFill>
        <p:spPr>
          <a:xfrm>
            <a:off x="20" y="10"/>
            <a:ext cx="9143751" cy="6857990"/>
          </a:xfrm>
          <a:prstGeom prst="rect">
            <a:avLst/>
          </a:prstGeom>
        </p:spPr>
      </p:pic>
      <p:sp>
        <p:nvSpPr>
          <p:cNvPr id="18" name="Rectangle 17">
            <a:extLst>
              <a:ext uri="{FF2B5EF4-FFF2-40B4-BE49-F238E27FC236}">
                <a16:creationId xmlns:a16="http://schemas.microsoft.com/office/drawing/2014/main" id="{2E67E8BF-E4B2-4098-9FB3-9E400BD86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8014" y="4905349"/>
            <a:ext cx="4207985" cy="1450464"/>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72315508-E852-41EF-5F43-DEC07053C4B8}"/>
              </a:ext>
            </a:extLst>
          </p:cNvPr>
          <p:cNvSpPr>
            <a:spLocks noGrp="1"/>
          </p:cNvSpPr>
          <p:nvPr>
            <p:ph type="title"/>
          </p:nvPr>
        </p:nvSpPr>
        <p:spPr>
          <a:xfrm>
            <a:off x="4570809" y="5239131"/>
            <a:ext cx="3959617" cy="960087"/>
          </a:xfrm>
        </p:spPr>
        <p:txBody>
          <a:bodyPr vert="horz" lIns="91440" tIns="45720" rIns="91440" bIns="45720" rtlCol="0" anchor="t">
            <a:normAutofit/>
          </a:bodyPr>
          <a:lstStyle/>
          <a:p>
            <a:pPr defTabSz="914400"/>
            <a:r>
              <a:rPr lang="en-US">
                <a:solidFill>
                  <a:srgbClr val="FFFFFE"/>
                </a:solidFill>
              </a:rPr>
              <a:t>Flere leietakere</a:t>
            </a:r>
          </a:p>
        </p:txBody>
      </p:sp>
      <p:cxnSp>
        <p:nvCxnSpPr>
          <p:cNvPr id="20" name="Straight Connector 19">
            <a:extLst>
              <a:ext uri="{FF2B5EF4-FFF2-40B4-BE49-F238E27FC236}">
                <a16:creationId xmlns:a16="http://schemas.microsoft.com/office/drawing/2014/main" id="{3781A10F-5DF6-4C9B-AE0B-5249E4399D2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70808" y="5073596"/>
            <a:ext cx="3962397" cy="0"/>
          </a:xfrm>
          <a:prstGeom prst="line">
            <a:avLst/>
          </a:prstGeom>
          <a:ln w="31750">
            <a:solidFill>
              <a:srgbClr val="6CEDFE"/>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05632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Solidaransvar i leieforhold</a:t>
            </a:r>
          </a:p>
        </p:txBody>
      </p:sp>
      <p:sp>
        <p:nvSpPr>
          <p:cNvPr id="3" name="Plassholder for innhold 2"/>
          <p:cNvSpPr>
            <a:spLocks noGrp="1"/>
          </p:cNvSpPr>
          <p:nvPr>
            <p:ph idx="1"/>
          </p:nvPr>
        </p:nvSpPr>
        <p:spPr/>
        <p:txBody>
          <a:bodyPr>
            <a:normAutofit/>
          </a:bodyPr>
          <a:lstStyle/>
          <a:p>
            <a:r>
              <a:rPr lang="nb-NO" dirty="0"/>
              <a:t>Solidaransvar er hovedregelen</a:t>
            </a:r>
          </a:p>
          <a:p>
            <a:pPr lvl="1"/>
            <a:r>
              <a:rPr lang="nn-NO" dirty="0" err="1"/>
              <a:t>Gbl</a:t>
            </a:r>
            <a:r>
              <a:rPr lang="nn-NO" dirty="0"/>
              <a:t>. § 2: «Gjev fleire ut eit gjeldsbrev, svarar dei </a:t>
            </a:r>
            <a:r>
              <a:rPr lang="nn-NO" sz="2000" b="1" dirty="0"/>
              <a:t>ein for alle og alle for ein</a:t>
            </a:r>
            <a:r>
              <a:rPr lang="nn-NO" dirty="0"/>
              <a:t>, om inkje anna er sagt»</a:t>
            </a:r>
          </a:p>
          <a:p>
            <a:pPr lvl="1"/>
            <a:r>
              <a:rPr lang="nn-NO" dirty="0"/>
              <a:t>Gjelder også for andre pengekrav enn gjeldsbrev</a:t>
            </a:r>
          </a:p>
          <a:p>
            <a:endParaRPr lang="nb-NO" dirty="0"/>
          </a:p>
          <a:p>
            <a:r>
              <a:rPr lang="nb-NO" dirty="0"/>
              <a:t>«Om </a:t>
            </a:r>
            <a:r>
              <a:rPr lang="nb-NO" dirty="0" err="1"/>
              <a:t>inkje</a:t>
            </a:r>
            <a:r>
              <a:rPr lang="nb-NO" dirty="0"/>
              <a:t> anna er sagt»</a:t>
            </a:r>
          </a:p>
          <a:p>
            <a:pPr lvl="1"/>
            <a:r>
              <a:rPr lang="nb-NO" dirty="0"/>
              <a:t>Kan avtale seg bort fra det – </a:t>
            </a:r>
            <a:r>
              <a:rPr lang="nb-NO" i="1" dirty="0"/>
              <a:t>med utleier</a:t>
            </a:r>
          </a:p>
        </p:txBody>
      </p:sp>
    </p:spTree>
    <p:extLst>
      <p:ext uri="{BB962C8B-B14F-4D97-AF65-F5344CB8AC3E}">
        <p14:creationId xmlns:p14="http://schemas.microsoft.com/office/powerpoint/2010/main" val="195570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sz="3600" dirty="0"/>
              <a:t>Solidaransvar i leieforhold</a:t>
            </a:r>
            <a:endParaRPr lang="nb-NO" sz="3600" b="1" dirty="0"/>
          </a:p>
        </p:txBody>
      </p:sp>
      <p:graphicFrame>
        <p:nvGraphicFramePr>
          <p:cNvPr id="11" name="Diagram 10"/>
          <p:cNvGraphicFramePr/>
          <p:nvPr/>
        </p:nvGraphicFramePr>
        <p:xfrm>
          <a:off x="347648" y="2403478"/>
          <a:ext cx="3096344" cy="13705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p:cNvGraphicFramePr/>
          <p:nvPr/>
        </p:nvGraphicFramePr>
        <p:xfrm>
          <a:off x="4627466" y="2005030"/>
          <a:ext cx="4516534" cy="32614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3" name="Gruppe 12"/>
          <p:cNvGrpSpPr/>
          <p:nvPr/>
        </p:nvGrpSpPr>
        <p:grpSpPr>
          <a:xfrm>
            <a:off x="3461391" y="3056780"/>
            <a:ext cx="695960" cy="114257"/>
            <a:chOff x="1740251" y="628124"/>
            <a:chExt cx="695960" cy="114257"/>
          </a:xfrm>
        </p:grpSpPr>
        <p:sp>
          <p:nvSpPr>
            <p:cNvPr id="14" name="Rett linje 3"/>
            <p:cNvSpPr/>
            <p:nvPr/>
          </p:nvSpPr>
          <p:spPr>
            <a:xfrm>
              <a:off x="1740251" y="628124"/>
              <a:ext cx="695960" cy="114257"/>
            </a:xfrm>
            <a:custGeom>
              <a:avLst/>
              <a:gdLst/>
              <a:ahLst/>
              <a:cxnLst/>
              <a:rect l="0" t="0" r="0" b="0"/>
              <a:pathLst>
                <a:path>
                  <a:moveTo>
                    <a:pt x="0" y="57128"/>
                  </a:moveTo>
                  <a:lnTo>
                    <a:pt x="695960" y="571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Rett linje 4"/>
            <p:cNvSpPr/>
            <p:nvPr/>
          </p:nvSpPr>
          <p:spPr>
            <a:xfrm>
              <a:off x="2070832" y="667854"/>
              <a:ext cx="34798" cy="347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b-NO" sz="500" kern="1200"/>
            </a:p>
          </p:txBody>
        </p:sp>
      </p:grpSp>
      <p:grpSp>
        <p:nvGrpSpPr>
          <p:cNvPr id="16" name="Gruppe 15"/>
          <p:cNvGrpSpPr/>
          <p:nvPr/>
        </p:nvGrpSpPr>
        <p:grpSpPr>
          <a:xfrm>
            <a:off x="4139952" y="3062636"/>
            <a:ext cx="695960" cy="114257"/>
            <a:chOff x="1740251" y="628124"/>
            <a:chExt cx="695960" cy="114257"/>
          </a:xfrm>
        </p:grpSpPr>
        <p:sp>
          <p:nvSpPr>
            <p:cNvPr id="17" name="Rett linje 3"/>
            <p:cNvSpPr/>
            <p:nvPr/>
          </p:nvSpPr>
          <p:spPr>
            <a:xfrm>
              <a:off x="1740251" y="628124"/>
              <a:ext cx="695960" cy="114257"/>
            </a:xfrm>
            <a:custGeom>
              <a:avLst/>
              <a:gdLst/>
              <a:ahLst/>
              <a:cxnLst/>
              <a:rect l="0" t="0" r="0" b="0"/>
              <a:pathLst>
                <a:path>
                  <a:moveTo>
                    <a:pt x="0" y="57128"/>
                  </a:moveTo>
                  <a:lnTo>
                    <a:pt x="695960" y="57128"/>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Rett linje 4"/>
            <p:cNvSpPr/>
            <p:nvPr/>
          </p:nvSpPr>
          <p:spPr>
            <a:xfrm>
              <a:off x="2070832" y="667854"/>
              <a:ext cx="34798" cy="3479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nb-NO" sz="500" kern="1200"/>
            </a:p>
          </p:txBody>
        </p:sp>
      </p:grpSp>
      <p:sp>
        <p:nvSpPr>
          <p:cNvPr id="3" name="TekstSylinder 2"/>
          <p:cNvSpPr txBox="1"/>
          <p:nvPr/>
        </p:nvSpPr>
        <p:spPr>
          <a:xfrm>
            <a:off x="665018" y="4275117"/>
            <a:ext cx="4543103" cy="1200329"/>
          </a:xfrm>
          <a:prstGeom prst="rect">
            <a:avLst/>
          </a:prstGeom>
          <a:noFill/>
        </p:spPr>
        <p:txBody>
          <a:bodyPr wrap="none" rtlCol="0">
            <a:spAutoFit/>
          </a:bodyPr>
          <a:lstStyle/>
          <a:p>
            <a:r>
              <a:rPr lang="nb-NO" dirty="0"/>
              <a:t>Alle leietakerne er oppført i en felles kontrakt.</a:t>
            </a:r>
          </a:p>
          <a:p>
            <a:endParaRPr lang="nb-NO" dirty="0"/>
          </a:p>
          <a:p>
            <a:r>
              <a:rPr lang="nb-NO" dirty="0"/>
              <a:t>Leietakerne er solidarisk ansvarlige.</a:t>
            </a:r>
          </a:p>
          <a:p>
            <a:endParaRPr lang="nb-NO" dirty="0"/>
          </a:p>
        </p:txBody>
      </p:sp>
    </p:spTree>
    <p:extLst>
      <p:ext uri="{BB962C8B-B14F-4D97-AF65-F5344CB8AC3E}">
        <p14:creationId xmlns:p14="http://schemas.microsoft.com/office/powerpoint/2010/main" val="2569901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572294"/>
            <a:ext cx="7620000" cy="1228998"/>
          </a:xfrm>
        </p:spPr>
        <p:txBody>
          <a:bodyPr>
            <a:normAutofit fontScale="90000"/>
          </a:bodyPr>
          <a:lstStyle/>
          <a:p>
            <a:pPr algn="ctr"/>
            <a:br>
              <a:rPr lang="nb-NO" sz="3600" dirty="0"/>
            </a:br>
            <a:r>
              <a:rPr lang="nb-NO" sz="3600" dirty="0"/>
              <a:t>Solidaransvar</a:t>
            </a:r>
            <a:r>
              <a:rPr lang="nb-NO" dirty="0"/>
              <a:t> i leieforhold</a:t>
            </a:r>
            <a:br>
              <a:rPr lang="nb-NO" dirty="0"/>
            </a:br>
            <a:endParaRPr lang="nb-NO" dirty="0"/>
          </a:p>
        </p:txBody>
      </p:sp>
      <p:graphicFrame>
        <p:nvGraphicFramePr>
          <p:cNvPr id="5" name="Diagram 4"/>
          <p:cNvGraphicFramePr/>
          <p:nvPr/>
        </p:nvGraphicFramePr>
        <p:xfrm>
          <a:off x="467544" y="1412776"/>
          <a:ext cx="7560840" cy="4562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kstSylinder 2"/>
          <p:cNvSpPr txBox="1"/>
          <p:nvPr/>
        </p:nvSpPr>
        <p:spPr>
          <a:xfrm>
            <a:off x="570016" y="4476997"/>
            <a:ext cx="4384470" cy="1477328"/>
          </a:xfrm>
          <a:prstGeom prst="rect">
            <a:avLst/>
          </a:prstGeom>
          <a:noFill/>
        </p:spPr>
        <p:txBody>
          <a:bodyPr wrap="none" rtlCol="0">
            <a:spAutoFit/>
          </a:bodyPr>
          <a:lstStyle/>
          <a:p>
            <a:r>
              <a:rPr lang="nb-NO" dirty="0"/>
              <a:t>Ikke solidaransvar</a:t>
            </a:r>
          </a:p>
          <a:p>
            <a:endParaRPr lang="nb-NO" dirty="0"/>
          </a:p>
          <a:p>
            <a:r>
              <a:rPr lang="nb-NO" dirty="0" err="1"/>
              <a:t>Hovedleietaker</a:t>
            </a:r>
            <a:r>
              <a:rPr lang="nb-NO" dirty="0"/>
              <a:t> hefter for alle krav fra utleier</a:t>
            </a:r>
          </a:p>
          <a:p>
            <a:endParaRPr lang="nb-NO" dirty="0"/>
          </a:p>
          <a:p>
            <a:endParaRPr lang="nb-NO" dirty="0"/>
          </a:p>
        </p:txBody>
      </p:sp>
    </p:spTree>
    <p:extLst>
      <p:ext uri="{BB962C8B-B14F-4D97-AF65-F5344CB8AC3E}">
        <p14:creationId xmlns:p14="http://schemas.microsoft.com/office/powerpoint/2010/main" val="3728401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a:t>Solidaransvar i leieforhold</a:t>
            </a:r>
            <a:endParaRPr lang="nb-NO" sz="3200" b="1" dirty="0"/>
          </a:p>
        </p:txBody>
      </p:sp>
      <p:graphicFrame>
        <p:nvGraphicFramePr>
          <p:cNvPr id="8" name="Plassholder for innhold 7"/>
          <p:cNvGraphicFramePr>
            <a:graphicFrameLocks noGrp="1"/>
          </p:cNvGraphicFramePr>
          <p:nvPr>
            <p:ph idx="1"/>
          </p:nvPr>
        </p:nvGraphicFramePr>
        <p:xfrm>
          <a:off x="395536" y="908720"/>
          <a:ext cx="7620000" cy="3907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kstSylinder 2"/>
          <p:cNvSpPr txBox="1"/>
          <p:nvPr/>
        </p:nvSpPr>
        <p:spPr>
          <a:xfrm>
            <a:off x="546265" y="4381995"/>
            <a:ext cx="3272947" cy="1200329"/>
          </a:xfrm>
          <a:prstGeom prst="rect">
            <a:avLst/>
          </a:prstGeom>
          <a:noFill/>
        </p:spPr>
        <p:txBody>
          <a:bodyPr wrap="none" rtlCol="0">
            <a:spAutoFit/>
          </a:bodyPr>
          <a:lstStyle/>
          <a:p>
            <a:r>
              <a:rPr lang="nb-NO" dirty="0"/>
              <a:t>Ikke solidaransvar</a:t>
            </a:r>
          </a:p>
          <a:p>
            <a:endParaRPr lang="nb-NO" dirty="0"/>
          </a:p>
          <a:p>
            <a:r>
              <a:rPr lang="nb-NO" dirty="0"/>
              <a:t>Hver leietaker svarer for seg selv</a:t>
            </a:r>
          </a:p>
          <a:p>
            <a:endParaRPr lang="nb-NO" dirty="0"/>
          </a:p>
        </p:txBody>
      </p:sp>
    </p:spTree>
    <p:extLst>
      <p:ext uri="{BB962C8B-B14F-4D97-AF65-F5344CB8AC3E}">
        <p14:creationId xmlns:p14="http://schemas.microsoft.com/office/powerpoint/2010/main" val="2868927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32B3CC-F7FE-D7A3-BD46-23F45DF58BC8}"/>
              </a:ext>
            </a:extLst>
          </p:cNvPr>
          <p:cNvSpPr>
            <a:spLocks noGrp="1"/>
          </p:cNvSpPr>
          <p:nvPr>
            <p:ph type="title"/>
          </p:nvPr>
        </p:nvSpPr>
        <p:spPr/>
        <p:txBody>
          <a:bodyPr/>
          <a:lstStyle/>
          <a:p>
            <a:pPr algn="ctr"/>
            <a:r>
              <a:rPr lang="nb-NO" dirty="0"/>
              <a:t>tema</a:t>
            </a:r>
          </a:p>
        </p:txBody>
      </p:sp>
      <p:sp>
        <p:nvSpPr>
          <p:cNvPr id="3" name="Plassholder for innhold 2">
            <a:extLst>
              <a:ext uri="{FF2B5EF4-FFF2-40B4-BE49-F238E27FC236}">
                <a16:creationId xmlns:a16="http://schemas.microsoft.com/office/drawing/2014/main" id="{D46DB7CF-FB9F-795A-190E-F5601DD9A652}"/>
              </a:ext>
            </a:extLst>
          </p:cNvPr>
          <p:cNvSpPr>
            <a:spLocks noGrp="1"/>
          </p:cNvSpPr>
          <p:nvPr>
            <p:ph idx="1"/>
          </p:nvPr>
        </p:nvSpPr>
        <p:spPr/>
        <p:txBody>
          <a:bodyPr>
            <a:normAutofit/>
          </a:bodyPr>
          <a:lstStyle/>
          <a:p>
            <a:r>
              <a:rPr lang="nb-NO" dirty="0"/>
              <a:t>Husleieloven for ikke-jurister</a:t>
            </a:r>
          </a:p>
          <a:p>
            <a:r>
              <a:rPr lang="nb-NO" dirty="0"/>
              <a:t>Leie hytte som bolig</a:t>
            </a:r>
          </a:p>
          <a:p>
            <a:r>
              <a:rPr lang="nb-NO" dirty="0"/>
              <a:t>Lovlige utleieobjekter – hva er det?</a:t>
            </a:r>
          </a:p>
          <a:p>
            <a:r>
              <a:rPr lang="nb-NO" dirty="0"/>
              <a:t>Flere leietakere, flere kontrakter?</a:t>
            </a:r>
          </a:p>
          <a:p>
            <a:r>
              <a:rPr lang="nb-NO" dirty="0"/>
              <a:t>Framleie, dobbeltrollen som </a:t>
            </a:r>
            <a:r>
              <a:rPr lang="nb-NO" dirty="0" err="1"/>
              <a:t>framutleier</a:t>
            </a:r>
            <a:endParaRPr lang="nb-NO" dirty="0"/>
          </a:p>
          <a:p>
            <a:r>
              <a:rPr lang="nb-NO" dirty="0"/>
              <a:t>Vanskeligstilte på boligmarkedet</a:t>
            </a:r>
          </a:p>
          <a:p>
            <a:pPr lvl="1"/>
            <a:endParaRPr lang="nb-NO" dirty="0"/>
          </a:p>
        </p:txBody>
      </p:sp>
    </p:spTree>
    <p:extLst>
      <p:ext uri="{BB962C8B-B14F-4D97-AF65-F5344CB8AC3E}">
        <p14:creationId xmlns:p14="http://schemas.microsoft.com/office/powerpoint/2010/main" val="913805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B19C4B6-777E-2B31-9C68-F8B826F7ED96}"/>
              </a:ext>
            </a:extLst>
          </p:cNvPr>
          <p:cNvSpPr>
            <a:spLocks noGrp="1"/>
          </p:cNvSpPr>
          <p:nvPr>
            <p:ph type="title"/>
          </p:nvPr>
        </p:nvSpPr>
        <p:spPr/>
        <p:txBody>
          <a:bodyPr/>
          <a:lstStyle/>
          <a:p>
            <a:pPr algn="ctr"/>
            <a:r>
              <a:rPr lang="nb-NO" dirty="0"/>
              <a:t>framleie</a:t>
            </a:r>
          </a:p>
        </p:txBody>
      </p:sp>
      <p:pic>
        <p:nvPicPr>
          <p:cNvPr id="6" name="Plassholder for innhold 5">
            <a:extLst>
              <a:ext uri="{FF2B5EF4-FFF2-40B4-BE49-F238E27FC236}">
                <a16:creationId xmlns:a16="http://schemas.microsoft.com/office/drawing/2014/main" id="{FBF7B03B-0E51-A2CC-74F3-CF8F41B95E25}"/>
              </a:ext>
            </a:extLst>
          </p:cNvPr>
          <p:cNvPicPr>
            <a:picLocks noGrp="1" noChangeAspect="1"/>
          </p:cNvPicPr>
          <p:nvPr>
            <p:ph idx="1"/>
          </p:nvPr>
        </p:nvPicPr>
        <p:blipFill>
          <a:blip r:embed="rId3"/>
          <a:stretch>
            <a:fillRect/>
          </a:stretch>
        </p:blipFill>
        <p:spPr>
          <a:xfrm>
            <a:off x="678883" y="2029232"/>
            <a:ext cx="7786234" cy="4827877"/>
          </a:xfrm>
        </p:spPr>
      </p:pic>
    </p:spTree>
    <p:extLst>
      <p:ext uri="{BB962C8B-B14F-4D97-AF65-F5344CB8AC3E}">
        <p14:creationId xmlns:p14="http://schemas.microsoft.com/office/powerpoint/2010/main" val="4217150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Vanskeligstilt leietaker</a:t>
            </a:r>
          </a:p>
        </p:txBody>
      </p:sp>
      <p:sp>
        <p:nvSpPr>
          <p:cNvPr id="3" name="Plassholder for innhold 2"/>
          <p:cNvSpPr>
            <a:spLocks noGrp="1"/>
          </p:cNvSpPr>
          <p:nvPr>
            <p:ph idx="1"/>
          </p:nvPr>
        </p:nvSpPr>
        <p:spPr/>
        <p:txBody>
          <a:bodyPr/>
          <a:lstStyle/>
          <a:p>
            <a:r>
              <a:rPr lang="nb-NO" b="1" u="sng" dirty="0"/>
              <a:t>Trenger hjelp </a:t>
            </a:r>
            <a:r>
              <a:rPr lang="nb-NO" u="sng" dirty="0"/>
              <a:t>til å skaffe bolig. På grunn av:</a:t>
            </a:r>
          </a:p>
          <a:p>
            <a:r>
              <a:rPr lang="nb-NO" dirty="0"/>
              <a:t>Dårlig økonomi</a:t>
            </a:r>
          </a:p>
          <a:p>
            <a:r>
              <a:rPr lang="nb-NO" dirty="0"/>
              <a:t>Nedsatt funksjonsevne</a:t>
            </a:r>
          </a:p>
          <a:p>
            <a:r>
              <a:rPr lang="nb-NO" dirty="0"/>
              <a:t>Helsemessige eller sosiale problemer</a:t>
            </a:r>
          </a:p>
          <a:p>
            <a:r>
              <a:rPr lang="nb-NO" dirty="0"/>
              <a:t>Dårlig kunnskap om leiemarkedet</a:t>
            </a:r>
          </a:p>
          <a:p>
            <a:r>
              <a:rPr lang="nb-NO" dirty="0"/>
              <a:t>«Liknende forhold»</a:t>
            </a:r>
          </a:p>
        </p:txBody>
      </p:sp>
    </p:spTree>
    <p:extLst>
      <p:ext uri="{BB962C8B-B14F-4D97-AF65-F5344CB8AC3E}">
        <p14:creationId xmlns:p14="http://schemas.microsoft.com/office/powerpoint/2010/main" val="2700454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05768AB-20BA-4A99-AF13-8AD5213108FB}"/>
              </a:ext>
            </a:extLst>
          </p:cNvPr>
          <p:cNvSpPr>
            <a:spLocks noGrp="1"/>
          </p:cNvSpPr>
          <p:nvPr>
            <p:ph type="title"/>
          </p:nvPr>
        </p:nvSpPr>
        <p:spPr/>
        <p:txBody>
          <a:bodyPr/>
          <a:lstStyle/>
          <a:p>
            <a:pPr algn="ctr"/>
            <a:r>
              <a:rPr lang="nb-NO" dirty="0"/>
              <a:t>Kommunens plikter</a:t>
            </a:r>
          </a:p>
        </p:txBody>
      </p:sp>
      <p:pic>
        <p:nvPicPr>
          <p:cNvPr id="9" name="Plassholder for innhold 8">
            <a:extLst>
              <a:ext uri="{FF2B5EF4-FFF2-40B4-BE49-F238E27FC236}">
                <a16:creationId xmlns:a16="http://schemas.microsoft.com/office/drawing/2014/main" id="{73C193D0-F160-4F31-9FDD-066BE2888FA5}"/>
              </a:ext>
            </a:extLst>
          </p:cNvPr>
          <p:cNvPicPr>
            <a:picLocks noGrp="1" noChangeAspect="1"/>
          </p:cNvPicPr>
          <p:nvPr>
            <p:ph idx="1"/>
          </p:nvPr>
        </p:nvPicPr>
        <p:blipFill>
          <a:blip r:embed="rId3"/>
          <a:stretch>
            <a:fillRect/>
          </a:stretch>
        </p:blipFill>
        <p:spPr>
          <a:xfrm>
            <a:off x="790047" y="2440811"/>
            <a:ext cx="5410955" cy="638264"/>
          </a:xfrm>
        </p:spPr>
      </p:pic>
      <p:pic>
        <p:nvPicPr>
          <p:cNvPr id="11" name="Bilde 10">
            <a:extLst>
              <a:ext uri="{FF2B5EF4-FFF2-40B4-BE49-F238E27FC236}">
                <a16:creationId xmlns:a16="http://schemas.microsoft.com/office/drawing/2014/main" id="{B2E78348-3546-4DF5-8438-C1BA474CE64E}"/>
              </a:ext>
            </a:extLst>
          </p:cNvPr>
          <p:cNvPicPr>
            <a:picLocks noChangeAspect="1"/>
          </p:cNvPicPr>
          <p:nvPr/>
        </p:nvPicPr>
        <p:blipFill>
          <a:blip r:embed="rId4"/>
          <a:stretch>
            <a:fillRect/>
          </a:stretch>
        </p:blipFill>
        <p:spPr>
          <a:xfrm>
            <a:off x="790047" y="3083838"/>
            <a:ext cx="7563906" cy="866896"/>
          </a:xfrm>
          <a:prstGeom prst="rect">
            <a:avLst/>
          </a:prstGeom>
        </p:spPr>
      </p:pic>
      <p:pic>
        <p:nvPicPr>
          <p:cNvPr id="13" name="Bilde 12">
            <a:extLst>
              <a:ext uri="{FF2B5EF4-FFF2-40B4-BE49-F238E27FC236}">
                <a16:creationId xmlns:a16="http://schemas.microsoft.com/office/drawing/2014/main" id="{3419DA85-87C9-49D6-9154-D5236C34777C}"/>
              </a:ext>
            </a:extLst>
          </p:cNvPr>
          <p:cNvPicPr>
            <a:picLocks noChangeAspect="1"/>
          </p:cNvPicPr>
          <p:nvPr/>
        </p:nvPicPr>
        <p:blipFill>
          <a:blip r:embed="rId5"/>
          <a:stretch>
            <a:fillRect/>
          </a:stretch>
        </p:blipFill>
        <p:spPr>
          <a:xfrm>
            <a:off x="790047" y="2002600"/>
            <a:ext cx="2238687" cy="438211"/>
          </a:xfrm>
          <a:prstGeom prst="rect">
            <a:avLst/>
          </a:prstGeom>
        </p:spPr>
      </p:pic>
    </p:spTree>
    <p:extLst>
      <p:ext uri="{BB962C8B-B14F-4D97-AF65-F5344CB8AC3E}">
        <p14:creationId xmlns:p14="http://schemas.microsoft.com/office/powerpoint/2010/main" val="3078256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5763A32-AFB6-4C54-946C-418E0389D6BF}"/>
              </a:ext>
            </a:extLst>
          </p:cNvPr>
          <p:cNvSpPr>
            <a:spLocks noGrp="1"/>
          </p:cNvSpPr>
          <p:nvPr>
            <p:ph type="title"/>
          </p:nvPr>
        </p:nvSpPr>
        <p:spPr/>
        <p:txBody>
          <a:bodyPr/>
          <a:lstStyle/>
          <a:p>
            <a:pPr algn="ctr"/>
            <a:r>
              <a:rPr lang="nb-NO" dirty="0"/>
              <a:t>oppsigelse</a:t>
            </a:r>
          </a:p>
        </p:txBody>
      </p:sp>
      <p:pic>
        <p:nvPicPr>
          <p:cNvPr id="5" name="Plassholder for innhold 4">
            <a:extLst>
              <a:ext uri="{FF2B5EF4-FFF2-40B4-BE49-F238E27FC236}">
                <a16:creationId xmlns:a16="http://schemas.microsoft.com/office/drawing/2014/main" id="{240B18EF-6280-4789-9E80-97ED22995CC5}"/>
              </a:ext>
            </a:extLst>
          </p:cNvPr>
          <p:cNvPicPr>
            <a:picLocks noGrp="1" noChangeAspect="1"/>
          </p:cNvPicPr>
          <p:nvPr>
            <p:ph idx="1"/>
          </p:nvPr>
        </p:nvPicPr>
        <p:blipFill>
          <a:blip r:embed="rId3"/>
          <a:stretch>
            <a:fillRect/>
          </a:stretch>
        </p:blipFill>
        <p:spPr>
          <a:xfrm>
            <a:off x="0" y="2424212"/>
            <a:ext cx="9144000" cy="2504836"/>
          </a:xfrm>
        </p:spPr>
      </p:pic>
    </p:spTree>
    <p:extLst>
      <p:ext uri="{BB962C8B-B14F-4D97-AF65-F5344CB8AC3E}">
        <p14:creationId xmlns:p14="http://schemas.microsoft.com/office/powerpoint/2010/main" val="3288356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9D5514E-5F66-4844-B89C-B084A306EAD3}"/>
              </a:ext>
            </a:extLst>
          </p:cNvPr>
          <p:cNvSpPr>
            <a:spLocks noGrp="1"/>
          </p:cNvSpPr>
          <p:nvPr>
            <p:ph type="title"/>
          </p:nvPr>
        </p:nvSpPr>
        <p:spPr/>
        <p:txBody>
          <a:bodyPr/>
          <a:lstStyle/>
          <a:p>
            <a:pPr algn="ctr"/>
            <a:r>
              <a:rPr lang="nb-NO" dirty="0"/>
              <a:t>heving</a:t>
            </a:r>
          </a:p>
        </p:txBody>
      </p:sp>
      <p:pic>
        <p:nvPicPr>
          <p:cNvPr id="5" name="Plassholder for innhold 4">
            <a:extLst>
              <a:ext uri="{FF2B5EF4-FFF2-40B4-BE49-F238E27FC236}">
                <a16:creationId xmlns:a16="http://schemas.microsoft.com/office/drawing/2014/main" id="{BC5F1D10-001A-4CC1-9670-12D89E407BA8}"/>
              </a:ext>
            </a:extLst>
          </p:cNvPr>
          <p:cNvPicPr>
            <a:picLocks noGrp="1" noChangeAspect="1"/>
          </p:cNvPicPr>
          <p:nvPr>
            <p:ph idx="1"/>
          </p:nvPr>
        </p:nvPicPr>
        <p:blipFill>
          <a:blip r:embed="rId3"/>
          <a:stretch>
            <a:fillRect/>
          </a:stretch>
        </p:blipFill>
        <p:spPr>
          <a:xfrm>
            <a:off x="0" y="2462787"/>
            <a:ext cx="9144000" cy="3556610"/>
          </a:xfrm>
        </p:spPr>
      </p:pic>
    </p:spTree>
    <p:extLst>
      <p:ext uri="{BB962C8B-B14F-4D97-AF65-F5344CB8AC3E}">
        <p14:creationId xmlns:p14="http://schemas.microsoft.com/office/powerpoint/2010/main" val="966681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UTKASTELSE</a:t>
            </a:r>
          </a:p>
        </p:txBody>
      </p:sp>
      <p:sp>
        <p:nvSpPr>
          <p:cNvPr id="3" name="Plassholder for innhold 2"/>
          <p:cNvSpPr>
            <a:spLocks noGrp="1"/>
          </p:cNvSpPr>
          <p:nvPr>
            <p:ph idx="1"/>
          </p:nvPr>
        </p:nvSpPr>
        <p:spPr>
          <a:xfrm>
            <a:off x="1443491" y="2015733"/>
            <a:ext cx="6571343" cy="3878073"/>
          </a:xfrm>
        </p:spPr>
        <p:txBody>
          <a:bodyPr/>
          <a:lstStyle/>
          <a:p>
            <a:r>
              <a:rPr lang="nb-NO" dirty="0"/>
              <a:t>Offentlig monopol; utleier kan aldri kaste ut selv</a:t>
            </a:r>
          </a:p>
          <a:p>
            <a:r>
              <a:rPr lang="nb-NO" dirty="0"/>
              <a:t>Namsmyndighetene; namsmann og namsrett (tingrett)</a:t>
            </a:r>
          </a:p>
          <a:p>
            <a:r>
              <a:rPr lang="nb-NO" dirty="0"/>
              <a:t>Varsel etter </a:t>
            </a:r>
            <a:r>
              <a:rPr lang="nb-NO" dirty="0" err="1"/>
              <a:t>tvangsl</a:t>
            </a:r>
            <a:r>
              <a:rPr lang="nb-NO" dirty="0"/>
              <a:t>. § 4-18</a:t>
            </a:r>
          </a:p>
          <a:p>
            <a:r>
              <a:rPr lang="nb-NO" dirty="0"/>
              <a:t>Virkning at varsel ikke er sendt; avvisning</a:t>
            </a:r>
          </a:p>
          <a:p>
            <a:r>
              <a:rPr lang="nb-NO" dirty="0"/>
              <a:t>Begjæring sendes namsmann eller tingrett </a:t>
            </a:r>
          </a:p>
          <a:p>
            <a:r>
              <a:rPr lang="nb-NO" dirty="0"/>
              <a:t>Innsigelse kan sendes</a:t>
            </a:r>
          </a:p>
        </p:txBody>
      </p:sp>
    </p:spTree>
    <p:extLst>
      <p:ext uri="{BB962C8B-B14F-4D97-AF65-F5344CB8AC3E}">
        <p14:creationId xmlns:p14="http://schemas.microsoft.com/office/powerpoint/2010/main" val="2733311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63C853E-3842-4594-86A9-051FFAF4D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9144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B591CDC5-6B61-4116-B3B5-0FF42B6E60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9144000" cy="742950"/>
          </a:xfrm>
          <a:prstGeom prst="rect">
            <a:avLst/>
          </a:prstGeom>
        </p:spPr>
      </p:pic>
      <p:cxnSp>
        <p:nvCxnSpPr>
          <p:cNvPr id="14" name="Straight Connector 13">
            <a:extLst>
              <a:ext uri="{FF2B5EF4-FFF2-40B4-BE49-F238E27FC236}">
                <a16:creationId xmlns:a16="http://schemas.microsoft.com/office/drawing/2014/main" id="{25B08984-5BEB-422F-A364-2B41E6A51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8F413B1-54E0-4B16-92AB-1CC5C7D645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90422" y="1847088"/>
            <a:ext cx="7205641"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8" name="Rectangle 17">
            <a:extLst>
              <a:ext uri="{FF2B5EF4-FFF2-40B4-BE49-F238E27FC236}">
                <a16:creationId xmlns:a16="http://schemas.microsoft.com/office/drawing/2014/main" id="{95633E59-CFCD-4CB3-AB4B-F13B8BA43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2588" y="4907589"/>
            <a:ext cx="6221412" cy="1452929"/>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031BC1FB-745E-49CB-8F0E-46CEA074ADAB}"/>
              </a:ext>
            </a:extLst>
          </p:cNvPr>
          <p:cNvSpPr>
            <a:spLocks noGrp="1"/>
          </p:cNvSpPr>
          <p:nvPr>
            <p:ph type="title"/>
          </p:nvPr>
        </p:nvSpPr>
        <p:spPr>
          <a:xfrm>
            <a:off x="3045384" y="5241371"/>
            <a:ext cx="5126667" cy="954556"/>
          </a:xfrm>
        </p:spPr>
        <p:txBody>
          <a:bodyPr vert="horz" lIns="91440" tIns="45720" rIns="91440" bIns="45720" rtlCol="0" anchor="t">
            <a:normAutofit/>
          </a:bodyPr>
          <a:lstStyle/>
          <a:p>
            <a:pPr defTabSz="914400"/>
            <a:r>
              <a:rPr lang="en-US">
                <a:solidFill>
                  <a:srgbClr val="FFFFFE"/>
                </a:solidFill>
              </a:rPr>
              <a:t>Dilemmaet ved opphør</a:t>
            </a:r>
          </a:p>
        </p:txBody>
      </p:sp>
      <p:cxnSp>
        <p:nvCxnSpPr>
          <p:cNvPr id="20" name="Straight Connector 19">
            <a:extLst>
              <a:ext uri="{FF2B5EF4-FFF2-40B4-BE49-F238E27FC236}">
                <a16:creationId xmlns:a16="http://schemas.microsoft.com/office/drawing/2014/main" id="{7FFB1710-F59A-4B72-91E4-53C2300B70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9131" y="5075836"/>
            <a:ext cx="5124375" cy="0"/>
          </a:xfrm>
          <a:prstGeom prst="line">
            <a:avLst/>
          </a:prstGeom>
          <a:ln w="31750">
            <a:solidFill>
              <a:srgbClr val="D3B176"/>
            </a:solidFill>
          </a:ln>
        </p:spPr>
        <p:style>
          <a:lnRef idx="3">
            <a:schemeClr val="accent1"/>
          </a:lnRef>
          <a:fillRef idx="0">
            <a:schemeClr val="accent1"/>
          </a:fillRef>
          <a:effectRef idx="2">
            <a:schemeClr val="accent1"/>
          </a:effectRef>
          <a:fontRef idx="minor">
            <a:schemeClr val="tx1"/>
          </a:fontRef>
        </p:style>
      </p:cxnSp>
      <p:sp>
        <p:nvSpPr>
          <p:cNvPr id="4" name="Plassholder for innhold 3">
            <a:extLst>
              <a:ext uri="{FF2B5EF4-FFF2-40B4-BE49-F238E27FC236}">
                <a16:creationId xmlns:a16="http://schemas.microsoft.com/office/drawing/2014/main" id="{CC1169AE-46A7-21B7-03C3-E42AE91B0569}"/>
              </a:ext>
            </a:extLst>
          </p:cNvPr>
          <p:cNvSpPr>
            <a:spLocks noGrp="1"/>
          </p:cNvSpPr>
          <p:nvPr>
            <p:ph idx="1"/>
          </p:nvPr>
        </p:nvSpPr>
        <p:spPr/>
        <p:txBody>
          <a:bodyPr/>
          <a:lstStyle/>
          <a:p>
            <a:endParaRPr lang="nb-NO"/>
          </a:p>
        </p:txBody>
      </p:sp>
    </p:spTree>
    <p:extLst>
      <p:ext uri="{BB962C8B-B14F-4D97-AF65-F5344CB8AC3E}">
        <p14:creationId xmlns:p14="http://schemas.microsoft.com/office/powerpoint/2010/main" val="1343666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BC62E8-1C8E-4B61-B355-67981B8E3B0B}"/>
              </a:ext>
            </a:extLst>
          </p:cNvPr>
          <p:cNvSpPr>
            <a:spLocks noGrp="1"/>
          </p:cNvSpPr>
          <p:nvPr>
            <p:ph type="title"/>
          </p:nvPr>
        </p:nvSpPr>
        <p:spPr/>
        <p:txBody>
          <a:bodyPr/>
          <a:lstStyle/>
          <a:p>
            <a:pPr algn="ctr"/>
            <a:r>
              <a:rPr lang="nb-NO" dirty="0"/>
              <a:t>Mislighold av betalingsplikt</a:t>
            </a:r>
          </a:p>
        </p:txBody>
      </p:sp>
      <p:sp>
        <p:nvSpPr>
          <p:cNvPr id="3" name="Plassholder for innhold 2">
            <a:extLst>
              <a:ext uri="{FF2B5EF4-FFF2-40B4-BE49-F238E27FC236}">
                <a16:creationId xmlns:a16="http://schemas.microsoft.com/office/drawing/2014/main" id="{8FDCCF23-B952-42D2-93E5-9A840775FE1B}"/>
              </a:ext>
            </a:extLst>
          </p:cNvPr>
          <p:cNvSpPr>
            <a:spLocks noGrp="1"/>
          </p:cNvSpPr>
          <p:nvPr>
            <p:ph idx="1"/>
          </p:nvPr>
        </p:nvSpPr>
        <p:spPr/>
        <p:txBody>
          <a:bodyPr>
            <a:normAutofit/>
          </a:bodyPr>
          <a:lstStyle/>
          <a:p>
            <a:r>
              <a:rPr lang="nb-NO" dirty="0"/>
              <a:t>Eksisterende krav om betaling</a:t>
            </a:r>
          </a:p>
          <a:p>
            <a:pPr lvl="1"/>
            <a:r>
              <a:rPr lang="nb-NO" dirty="0"/>
              <a:t>Nedbetalingsavtale?</a:t>
            </a:r>
          </a:p>
          <a:p>
            <a:r>
              <a:rPr lang="nb-NO" dirty="0"/>
              <a:t>Sikre seg mot nytt mislighold:</a:t>
            </a:r>
          </a:p>
          <a:p>
            <a:pPr lvl="1"/>
            <a:r>
              <a:rPr lang="nb-NO" dirty="0"/>
              <a:t>Avtale med leietaker og NAV om at leien trekkes direkte fra pengeytelse fra NAV (trygd)</a:t>
            </a:r>
          </a:p>
          <a:p>
            <a:pPr lvl="1"/>
            <a:r>
              <a:rPr lang="nb-NO" dirty="0"/>
              <a:t>Avtale med leietaker og arbeidsgiver om at leien betales direkte av arbeidsgiver</a:t>
            </a:r>
          </a:p>
        </p:txBody>
      </p:sp>
    </p:spTree>
    <p:extLst>
      <p:ext uri="{BB962C8B-B14F-4D97-AF65-F5344CB8AC3E}">
        <p14:creationId xmlns:p14="http://schemas.microsoft.com/office/powerpoint/2010/main" val="19866434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Husleieloven § 11-1</a:t>
            </a:r>
          </a:p>
        </p:txBody>
      </p:sp>
      <p:pic>
        <p:nvPicPr>
          <p:cNvPr id="6" name="Plassholder for innhol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8296" y="1839324"/>
            <a:ext cx="8428382" cy="5008306"/>
          </a:xfrm>
        </p:spPr>
      </p:pic>
      <p:pic>
        <p:nvPicPr>
          <p:cNvPr id="7" name="Bild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296" y="1853755"/>
            <a:ext cx="8447028" cy="5004245"/>
          </a:xfrm>
          <a:prstGeom prst="rect">
            <a:avLst/>
          </a:prstGeom>
        </p:spPr>
      </p:pic>
    </p:spTree>
    <p:extLst>
      <p:ext uri="{BB962C8B-B14F-4D97-AF65-F5344CB8AC3E}">
        <p14:creationId xmlns:p14="http://schemas.microsoft.com/office/powerpoint/2010/main" val="231451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Første ledd – krav til bolig</a:t>
            </a:r>
          </a:p>
        </p:txBody>
      </p:sp>
      <p:sp>
        <p:nvSpPr>
          <p:cNvPr id="6" name="Plassholder for innhold 5"/>
          <p:cNvSpPr>
            <a:spLocks noGrp="1"/>
          </p:cNvSpPr>
          <p:nvPr>
            <p:ph idx="1"/>
          </p:nvPr>
        </p:nvSpPr>
        <p:spPr/>
        <p:txBody>
          <a:bodyPr/>
          <a:lstStyle/>
          <a:p>
            <a:r>
              <a:rPr lang="nb-NO" dirty="0"/>
              <a:t>1: Offentlig disponert bolig</a:t>
            </a:r>
          </a:p>
          <a:p>
            <a:pPr marL="0" indent="0" algn="ctr">
              <a:buNone/>
            </a:pPr>
            <a:endParaRPr lang="nb-NO" sz="2400" u="sng" dirty="0"/>
          </a:p>
          <a:p>
            <a:pPr marL="0" indent="0" algn="ctr">
              <a:buNone/>
            </a:pPr>
            <a:r>
              <a:rPr lang="nb-NO" sz="2400" u="sng" dirty="0"/>
              <a:t>eller</a:t>
            </a:r>
            <a:r>
              <a:rPr lang="nb-NO" sz="2400" dirty="0"/>
              <a:t> </a:t>
            </a:r>
          </a:p>
          <a:p>
            <a:pPr marL="0" indent="0" algn="ctr">
              <a:buNone/>
            </a:pPr>
            <a:endParaRPr lang="nb-NO" dirty="0"/>
          </a:p>
          <a:p>
            <a:r>
              <a:rPr lang="nb-NO" dirty="0"/>
              <a:t>2: annen bolig forbeholdt vanskeligstilte etter offentlig vedtak</a:t>
            </a:r>
          </a:p>
        </p:txBody>
      </p:sp>
    </p:spTree>
    <p:extLst>
      <p:ext uri="{BB962C8B-B14F-4D97-AF65-F5344CB8AC3E}">
        <p14:creationId xmlns:p14="http://schemas.microsoft.com/office/powerpoint/2010/main" val="1621790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effectLst>
                  <a:outerShdw blurRad="38100" dist="38100" dir="2700000" algn="tl">
                    <a:srgbClr val="000000">
                      <a:alpha val="43137"/>
                    </a:srgbClr>
                  </a:outerShdw>
                </a:effectLst>
              </a:rPr>
              <a:t>husleierett</a:t>
            </a:r>
          </a:p>
        </p:txBody>
      </p:sp>
      <p:sp>
        <p:nvSpPr>
          <p:cNvPr id="3" name="Plassholder for innhold 2"/>
          <p:cNvSpPr>
            <a:spLocks noGrp="1"/>
          </p:cNvSpPr>
          <p:nvPr>
            <p:ph idx="1"/>
          </p:nvPr>
        </p:nvSpPr>
        <p:spPr/>
        <p:txBody>
          <a:bodyPr/>
          <a:lstStyle/>
          <a:p>
            <a:r>
              <a:rPr lang="nb-NO" dirty="0"/>
              <a:t>Hva er juridisk metode? </a:t>
            </a:r>
          </a:p>
          <a:p>
            <a:pPr marL="0" indent="0">
              <a:buNone/>
            </a:pPr>
            <a:endParaRPr lang="nb-NO" dirty="0"/>
          </a:p>
        </p:txBody>
      </p:sp>
      <p:pic>
        <p:nvPicPr>
          <p:cNvPr id="4" name="Bilde 3"/>
          <p:cNvPicPr>
            <a:picLocks noChangeAspect="1"/>
          </p:cNvPicPr>
          <p:nvPr/>
        </p:nvPicPr>
        <p:blipFill>
          <a:blip r:embed="rId3"/>
          <a:stretch>
            <a:fillRect/>
          </a:stretch>
        </p:blipFill>
        <p:spPr>
          <a:xfrm>
            <a:off x="872451" y="1689853"/>
            <a:ext cx="3345913" cy="43636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Bilde 8"/>
          <p:cNvPicPr>
            <a:picLocks noChangeAspect="1"/>
          </p:cNvPicPr>
          <p:nvPr/>
        </p:nvPicPr>
        <p:blipFill>
          <a:blip r:embed="rId4"/>
          <a:stretch>
            <a:fillRect/>
          </a:stretch>
        </p:blipFill>
        <p:spPr>
          <a:xfrm>
            <a:off x="4380845" y="1689853"/>
            <a:ext cx="3062341" cy="4348524"/>
          </a:xfrm>
          <a:prstGeom prst="rect">
            <a:avLst/>
          </a:prstGeom>
        </p:spPr>
      </p:pic>
    </p:spTree>
    <p:extLst>
      <p:ext uri="{BB962C8B-B14F-4D97-AF65-F5344CB8AC3E}">
        <p14:creationId xmlns:p14="http://schemas.microsoft.com/office/powerpoint/2010/main" val="1546110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Første ledd – krav til leietaker</a:t>
            </a:r>
          </a:p>
        </p:txBody>
      </p:sp>
      <p:sp>
        <p:nvSpPr>
          <p:cNvPr id="3" name="Plassholder for innhold 2"/>
          <p:cNvSpPr>
            <a:spLocks noGrp="1"/>
          </p:cNvSpPr>
          <p:nvPr>
            <p:ph idx="1"/>
          </p:nvPr>
        </p:nvSpPr>
        <p:spPr/>
        <p:txBody>
          <a:bodyPr/>
          <a:lstStyle/>
          <a:p>
            <a:pPr algn="ctr"/>
            <a:r>
              <a:rPr lang="nb-NO" b="1" dirty="0"/>
              <a:t>Vanskeligstilt på boligmarkedet</a:t>
            </a:r>
          </a:p>
          <a:p>
            <a:r>
              <a:rPr lang="nb-NO" b="1" u="sng" dirty="0"/>
              <a:t>Trenger hjelp </a:t>
            </a:r>
            <a:r>
              <a:rPr lang="nb-NO" u="sng" dirty="0"/>
              <a:t>til å skaffe bolig. På grunn av:</a:t>
            </a:r>
          </a:p>
          <a:p>
            <a:r>
              <a:rPr lang="nb-NO" dirty="0"/>
              <a:t>Dårlig økonomi</a:t>
            </a:r>
          </a:p>
          <a:p>
            <a:r>
              <a:rPr lang="nb-NO" dirty="0"/>
              <a:t>Nedsatt funksjonsevne</a:t>
            </a:r>
          </a:p>
          <a:p>
            <a:r>
              <a:rPr lang="nb-NO" dirty="0"/>
              <a:t>Helsemessige eller sosiale problemer</a:t>
            </a:r>
          </a:p>
          <a:p>
            <a:r>
              <a:rPr lang="nb-NO" dirty="0"/>
              <a:t>Dårlig kunnskap om leiemarkedet</a:t>
            </a:r>
          </a:p>
          <a:p>
            <a:r>
              <a:rPr lang="nb-NO" dirty="0"/>
              <a:t>«Liknende forhold»</a:t>
            </a:r>
          </a:p>
        </p:txBody>
      </p:sp>
    </p:spTree>
    <p:extLst>
      <p:ext uri="{BB962C8B-B14F-4D97-AF65-F5344CB8AC3E}">
        <p14:creationId xmlns:p14="http://schemas.microsoft.com/office/powerpoint/2010/main" val="1963350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Annet ledd – opplysning til leietaker</a:t>
            </a:r>
          </a:p>
        </p:txBody>
      </p:sp>
      <p:sp>
        <p:nvSpPr>
          <p:cNvPr id="3" name="Plassholder for innhold 2"/>
          <p:cNvSpPr>
            <a:spLocks noGrp="1"/>
          </p:cNvSpPr>
          <p:nvPr>
            <p:ph idx="1"/>
          </p:nvPr>
        </p:nvSpPr>
        <p:spPr/>
        <p:txBody>
          <a:bodyPr/>
          <a:lstStyle/>
          <a:p>
            <a:r>
              <a:rPr lang="nb-NO" sz="2800" dirty="0"/>
              <a:t>Bestemmelsen gjelder </a:t>
            </a:r>
            <a:r>
              <a:rPr lang="nb-NO" sz="2800" b="1" dirty="0"/>
              <a:t>bare </a:t>
            </a:r>
            <a:r>
              <a:rPr lang="nb-NO" sz="2800" dirty="0"/>
              <a:t>dersom</a:t>
            </a:r>
          </a:p>
          <a:p>
            <a:pPr lvl="1"/>
            <a:r>
              <a:rPr lang="nb-NO" sz="2000" dirty="0"/>
              <a:t>Opplyst skriftlig at avtalen gjelder bolig som skal brukes av vanskeligstilte på boligmarkedet</a:t>
            </a:r>
          </a:p>
          <a:p>
            <a:pPr lvl="1"/>
            <a:r>
              <a:rPr lang="nb-NO" sz="2000" dirty="0"/>
              <a:t>Opplyst skriftlig om hvilke unntak fra husleieloven som gjøres i den konkrete avtalen</a:t>
            </a:r>
          </a:p>
          <a:p>
            <a:r>
              <a:rPr lang="nb-NO" sz="2800" dirty="0"/>
              <a:t>Opplysningen må gis før avtaleinngåelsen</a:t>
            </a:r>
          </a:p>
        </p:txBody>
      </p:sp>
    </p:spTree>
    <p:extLst>
      <p:ext uri="{BB962C8B-B14F-4D97-AF65-F5344CB8AC3E}">
        <p14:creationId xmlns:p14="http://schemas.microsoft.com/office/powerpoint/2010/main" val="300201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Annet ledd – opplysning til leietaker</a:t>
            </a:r>
          </a:p>
        </p:txBody>
      </p:sp>
      <p:pic>
        <p:nvPicPr>
          <p:cNvPr id="6" name="Plassholder for innhold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7596" y="1853755"/>
            <a:ext cx="7023131" cy="5026657"/>
          </a:xfrm>
        </p:spPr>
      </p:pic>
    </p:spTree>
    <p:extLst>
      <p:ext uri="{BB962C8B-B14F-4D97-AF65-F5344CB8AC3E}">
        <p14:creationId xmlns:p14="http://schemas.microsoft.com/office/powerpoint/2010/main" val="35053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 11-1 og Ufravikelighet i husleieloven</a:t>
            </a:r>
          </a:p>
        </p:txBody>
      </p:sp>
      <p:sp>
        <p:nvSpPr>
          <p:cNvPr id="6" name="Plassholder for innhold 5">
            <a:extLst>
              <a:ext uri="{FF2B5EF4-FFF2-40B4-BE49-F238E27FC236}">
                <a16:creationId xmlns:a16="http://schemas.microsoft.com/office/drawing/2014/main" id="{C986D2C7-E300-B142-8FD0-D7E81C641C55}"/>
              </a:ext>
            </a:extLst>
          </p:cNvPr>
          <p:cNvSpPr>
            <a:spLocks noGrp="1"/>
          </p:cNvSpPr>
          <p:nvPr>
            <p:ph idx="1"/>
          </p:nvPr>
        </p:nvSpPr>
        <p:spPr/>
        <p:txBody>
          <a:bodyPr/>
          <a:lstStyle/>
          <a:p>
            <a:endParaRPr lang="nb-NO"/>
          </a:p>
        </p:txBody>
      </p:sp>
    </p:spTree>
    <p:extLst>
      <p:ext uri="{BB962C8B-B14F-4D97-AF65-F5344CB8AC3E}">
        <p14:creationId xmlns:p14="http://schemas.microsoft.com/office/powerpoint/2010/main" val="4145384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Unntakene – kapittel 7</a:t>
            </a:r>
          </a:p>
        </p:txBody>
      </p:sp>
      <p:sp>
        <p:nvSpPr>
          <p:cNvPr id="3" name="Plassholder for innhold 2"/>
          <p:cNvSpPr>
            <a:spLocks noGrp="1"/>
          </p:cNvSpPr>
          <p:nvPr>
            <p:ph idx="1"/>
          </p:nvPr>
        </p:nvSpPr>
        <p:spPr/>
        <p:txBody>
          <a:bodyPr/>
          <a:lstStyle/>
          <a:p>
            <a:r>
              <a:rPr lang="nb-NO" dirty="0"/>
              <a:t>§ 7-1 første punktum: opptak i husstand.</a:t>
            </a:r>
          </a:p>
          <a:p>
            <a:r>
              <a:rPr lang="nb-NO" dirty="0"/>
              <a:t>Kan avtale at utleier må godkjenne.</a:t>
            </a:r>
          </a:p>
          <a:p>
            <a:endParaRPr lang="nb-NO" b="1" dirty="0"/>
          </a:p>
          <a:p>
            <a:r>
              <a:rPr lang="nb-NO" b="1" dirty="0"/>
              <a:t>Nekte godkjenning:</a:t>
            </a:r>
          </a:p>
          <a:p>
            <a:r>
              <a:rPr lang="nb-NO" dirty="0"/>
              <a:t>Boligens utforming tilsier det</a:t>
            </a:r>
          </a:p>
          <a:p>
            <a:r>
              <a:rPr lang="nb-NO" dirty="0"/>
              <a:t>Boligens formål tilsier det</a:t>
            </a:r>
          </a:p>
        </p:txBody>
      </p:sp>
    </p:spTree>
    <p:extLst>
      <p:ext uri="{BB962C8B-B14F-4D97-AF65-F5344CB8AC3E}">
        <p14:creationId xmlns:p14="http://schemas.microsoft.com/office/powerpoint/2010/main" val="10875716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Unntakene – kapittel 7</a:t>
            </a:r>
          </a:p>
        </p:txBody>
      </p:sp>
      <p:sp>
        <p:nvSpPr>
          <p:cNvPr id="3" name="Plassholder for innhold 2"/>
          <p:cNvSpPr>
            <a:spLocks noGrp="1"/>
          </p:cNvSpPr>
          <p:nvPr>
            <p:ph idx="1"/>
          </p:nvPr>
        </p:nvSpPr>
        <p:spPr/>
        <p:txBody>
          <a:bodyPr/>
          <a:lstStyle/>
          <a:p>
            <a:r>
              <a:rPr lang="nb-NO" dirty="0"/>
              <a:t>§ 7-1 annet punktum og § 7-3</a:t>
            </a:r>
          </a:p>
          <a:p>
            <a:r>
              <a:rPr lang="nb-NO" dirty="0"/>
              <a:t>Lovens hovedregel = godkjenning</a:t>
            </a:r>
          </a:p>
          <a:p>
            <a:r>
              <a:rPr lang="nb-NO" b="1" dirty="0"/>
              <a:t>Nekte godkjenning:</a:t>
            </a:r>
          </a:p>
          <a:p>
            <a:r>
              <a:rPr lang="nb-NO" dirty="0"/>
              <a:t>Personens forhold gir saklig grunn</a:t>
            </a:r>
          </a:p>
          <a:p>
            <a:r>
              <a:rPr lang="nb-NO" dirty="0"/>
              <a:t>Klart overbefolket</a:t>
            </a:r>
          </a:p>
          <a:p>
            <a:r>
              <a:rPr lang="nb-NO" u="sng" dirty="0"/>
              <a:t>Utforming eller formål</a:t>
            </a:r>
          </a:p>
        </p:txBody>
      </p:sp>
    </p:spTree>
    <p:extLst>
      <p:ext uri="{BB962C8B-B14F-4D97-AF65-F5344CB8AC3E}">
        <p14:creationId xmlns:p14="http://schemas.microsoft.com/office/powerpoint/2010/main" val="3872520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Unntakene – kapittel 7</a:t>
            </a:r>
          </a:p>
        </p:txBody>
      </p:sp>
      <p:sp>
        <p:nvSpPr>
          <p:cNvPr id="3" name="Plassholder for innhold 2"/>
          <p:cNvSpPr>
            <a:spLocks noGrp="1"/>
          </p:cNvSpPr>
          <p:nvPr>
            <p:ph idx="1"/>
          </p:nvPr>
        </p:nvSpPr>
        <p:spPr/>
        <p:txBody>
          <a:bodyPr/>
          <a:lstStyle/>
          <a:p>
            <a:r>
              <a:rPr lang="nb-NO" dirty="0"/>
              <a:t>§ 7-4: framleie ved midlertidig fravær</a:t>
            </a:r>
          </a:p>
          <a:p>
            <a:r>
              <a:rPr lang="nb-NO" dirty="0"/>
              <a:t>Hovedregelen = godkjenning, med mindre «saklig grunn» eller «klart overbefolket»</a:t>
            </a:r>
          </a:p>
          <a:p>
            <a:r>
              <a:rPr lang="nb-NO" b="1" dirty="0"/>
              <a:t>Nekte godkjenning:</a:t>
            </a:r>
          </a:p>
          <a:p>
            <a:r>
              <a:rPr lang="nb-NO" dirty="0"/>
              <a:t>Utleier tilbyr seg å disponere boligen, og</a:t>
            </a:r>
          </a:p>
          <a:p>
            <a:r>
              <a:rPr lang="nb-NO" dirty="0"/>
              <a:t>Leietaker kan flytte tilbake</a:t>
            </a:r>
          </a:p>
          <a:p>
            <a:endParaRPr lang="nb-NO" b="1" dirty="0"/>
          </a:p>
        </p:txBody>
      </p:sp>
    </p:spTree>
    <p:extLst>
      <p:ext uri="{BB962C8B-B14F-4D97-AF65-F5344CB8AC3E}">
        <p14:creationId xmlns:p14="http://schemas.microsoft.com/office/powerpoint/2010/main" val="3259751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Unntakene - § 9-3</a:t>
            </a:r>
          </a:p>
        </p:txBody>
      </p:sp>
      <p:sp>
        <p:nvSpPr>
          <p:cNvPr id="3" name="Plassholder for innhold 2"/>
          <p:cNvSpPr>
            <a:spLocks noGrp="1"/>
          </p:cNvSpPr>
          <p:nvPr>
            <p:ph idx="1"/>
          </p:nvPr>
        </p:nvSpPr>
        <p:spPr/>
        <p:txBody>
          <a:bodyPr/>
          <a:lstStyle/>
          <a:p>
            <a:r>
              <a:rPr lang="nb-NO" dirty="0"/>
              <a:t>§ 9-3 adgangen til å inngå tidsbestemt leieavtale for bolig</a:t>
            </a:r>
          </a:p>
          <a:p>
            <a:r>
              <a:rPr lang="nb-NO" dirty="0"/>
              <a:t>Hovedregel = 3 års varighet</a:t>
            </a:r>
          </a:p>
          <a:p>
            <a:r>
              <a:rPr lang="nb-NO" b="1" dirty="0"/>
              <a:t>Unntak etter § 11-1:</a:t>
            </a:r>
          </a:p>
          <a:p>
            <a:r>
              <a:rPr lang="nb-NO" dirty="0"/>
              <a:t>«Særlige grunner»</a:t>
            </a:r>
          </a:p>
          <a:p>
            <a:r>
              <a:rPr lang="nb-NO" dirty="0"/>
              <a:t>«Tungtveiende grunner»</a:t>
            </a:r>
          </a:p>
        </p:txBody>
      </p:sp>
    </p:spTree>
    <p:extLst>
      <p:ext uri="{BB962C8B-B14F-4D97-AF65-F5344CB8AC3E}">
        <p14:creationId xmlns:p14="http://schemas.microsoft.com/office/powerpoint/2010/main" val="96908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083365" y="605953"/>
            <a:ext cx="6977269" cy="1015663"/>
          </a:xfrm>
          <a:prstGeom prst="rect">
            <a:avLst/>
          </a:prstGeom>
          <a:noFill/>
        </p:spPr>
        <p:txBody>
          <a:bodyPr wrap="square" rtlCol="0">
            <a:spAutoFit/>
          </a:bodyPr>
          <a:lstStyle/>
          <a:p>
            <a:pPr algn="ctr"/>
            <a:r>
              <a:rPr lang="nb-NO" sz="6000" dirty="0">
                <a:latin typeface="Times New Roman" panose="02020603050405020304" pitchFamily="18" charset="0"/>
                <a:cs typeface="Times New Roman" panose="02020603050405020304" pitchFamily="18" charset="0"/>
              </a:rPr>
              <a:t>Takk for meg</a:t>
            </a:r>
          </a:p>
        </p:txBody>
      </p:sp>
      <p:sp>
        <p:nvSpPr>
          <p:cNvPr id="3" name="TekstSylinder 2"/>
          <p:cNvSpPr txBox="1"/>
          <p:nvPr/>
        </p:nvSpPr>
        <p:spPr>
          <a:xfrm>
            <a:off x="1187725" y="2166732"/>
            <a:ext cx="7166113" cy="2277547"/>
          </a:xfrm>
          <a:prstGeom prst="rect">
            <a:avLst/>
          </a:prstGeom>
          <a:noFill/>
        </p:spPr>
        <p:txBody>
          <a:bodyPr wrap="square" rtlCol="0">
            <a:spAutoFit/>
          </a:bodyPr>
          <a:lstStyle/>
          <a:p>
            <a:pPr algn="ctr"/>
            <a:r>
              <a:rPr lang="nb-NO" sz="2800" b="1" dirty="0"/>
              <a:t>Kontakt</a:t>
            </a:r>
            <a:r>
              <a:rPr lang="nb-NO" dirty="0"/>
              <a:t> </a:t>
            </a:r>
          </a:p>
          <a:p>
            <a:pPr algn="ctr"/>
            <a:endParaRPr lang="nb-NO" dirty="0"/>
          </a:p>
          <a:p>
            <a:pPr algn="ctr"/>
            <a:r>
              <a:rPr lang="nb-NO" sz="2400" dirty="0"/>
              <a:t>Yngve Gran Andersen </a:t>
            </a:r>
          </a:p>
          <a:p>
            <a:pPr algn="ctr"/>
            <a:r>
              <a:rPr lang="nb-NO" dirty="0"/>
              <a:t>Mail: yga@lbf.no</a:t>
            </a:r>
          </a:p>
          <a:p>
            <a:pPr algn="ctr"/>
            <a:r>
              <a:rPr lang="nb-NO" dirty="0"/>
              <a:t>Tlf: 24 14 91 00</a:t>
            </a:r>
          </a:p>
          <a:p>
            <a:pPr algn="ctr"/>
            <a:endParaRPr lang="nb-NO" dirty="0"/>
          </a:p>
          <a:p>
            <a:pPr algn="ctr"/>
            <a:endParaRPr lang="nb-NO" dirty="0"/>
          </a:p>
        </p:txBody>
      </p:sp>
    </p:spTree>
    <p:extLst>
      <p:ext uri="{BB962C8B-B14F-4D97-AF65-F5344CB8AC3E}">
        <p14:creationId xmlns:p14="http://schemas.microsoft.com/office/powerpoint/2010/main" val="3783744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effectLst>
                  <a:outerShdw blurRad="38100" dist="38100" dir="2700000" algn="tl">
                    <a:srgbClr val="000000">
                      <a:alpha val="43137"/>
                    </a:srgbClr>
                  </a:outerShdw>
                </a:effectLst>
              </a:rPr>
              <a:t>Oversikt over husleieloven </a:t>
            </a:r>
          </a:p>
        </p:txBody>
      </p:sp>
      <p:cxnSp>
        <p:nvCxnSpPr>
          <p:cNvPr id="5" name="Rett linje 4"/>
          <p:cNvCxnSpPr/>
          <p:nvPr/>
        </p:nvCxnSpPr>
        <p:spPr>
          <a:xfrm flipV="1">
            <a:off x="655983" y="4005470"/>
            <a:ext cx="7285382" cy="9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Rett linje 8"/>
          <p:cNvCxnSpPr/>
          <p:nvPr/>
        </p:nvCxnSpPr>
        <p:spPr>
          <a:xfrm>
            <a:off x="655983" y="3637722"/>
            <a:ext cx="0" cy="795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ett linje 10"/>
          <p:cNvCxnSpPr/>
          <p:nvPr/>
        </p:nvCxnSpPr>
        <p:spPr>
          <a:xfrm>
            <a:off x="7941365" y="3637722"/>
            <a:ext cx="0" cy="795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Rett linje 24"/>
          <p:cNvCxnSpPr/>
          <p:nvPr/>
        </p:nvCxnSpPr>
        <p:spPr>
          <a:xfrm>
            <a:off x="1580322" y="3637722"/>
            <a:ext cx="9939" cy="795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Rett linje 26"/>
          <p:cNvCxnSpPr/>
          <p:nvPr/>
        </p:nvCxnSpPr>
        <p:spPr>
          <a:xfrm>
            <a:off x="2584174" y="3637722"/>
            <a:ext cx="19878" cy="795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Rett linje 28"/>
          <p:cNvCxnSpPr/>
          <p:nvPr/>
        </p:nvCxnSpPr>
        <p:spPr>
          <a:xfrm>
            <a:off x="3518452" y="3637722"/>
            <a:ext cx="19878" cy="795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Rett linje 30"/>
          <p:cNvCxnSpPr/>
          <p:nvPr/>
        </p:nvCxnSpPr>
        <p:spPr>
          <a:xfrm>
            <a:off x="4293704" y="3637722"/>
            <a:ext cx="19879" cy="795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Rett linje 32"/>
          <p:cNvCxnSpPr/>
          <p:nvPr/>
        </p:nvCxnSpPr>
        <p:spPr>
          <a:xfrm>
            <a:off x="5227983" y="3558209"/>
            <a:ext cx="19878" cy="9740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Rett linje 34"/>
          <p:cNvCxnSpPr/>
          <p:nvPr/>
        </p:nvCxnSpPr>
        <p:spPr>
          <a:xfrm>
            <a:off x="6062870" y="3558209"/>
            <a:ext cx="9939" cy="874643"/>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Rett linje 36"/>
          <p:cNvCxnSpPr/>
          <p:nvPr/>
        </p:nvCxnSpPr>
        <p:spPr>
          <a:xfrm>
            <a:off x="7046843" y="3558209"/>
            <a:ext cx="9940" cy="874643"/>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kstSylinder 37"/>
          <p:cNvSpPr txBox="1"/>
          <p:nvPr/>
        </p:nvSpPr>
        <p:spPr>
          <a:xfrm>
            <a:off x="228600" y="3269974"/>
            <a:ext cx="824948" cy="369332"/>
          </a:xfrm>
          <a:prstGeom prst="rect">
            <a:avLst/>
          </a:prstGeom>
          <a:noFill/>
        </p:spPr>
        <p:txBody>
          <a:bodyPr wrap="square" rtlCol="0">
            <a:spAutoFit/>
          </a:bodyPr>
          <a:lstStyle/>
          <a:p>
            <a:r>
              <a:rPr lang="nb-NO" dirty="0">
                <a:effectLst>
                  <a:outerShdw blurRad="38100" dist="38100" dir="2700000" algn="tl">
                    <a:srgbClr val="000000">
                      <a:alpha val="43137"/>
                    </a:srgbClr>
                  </a:outerShdw>
                </a:effectLst>
              </a:rPr>
              <a:t>Start</a:t>
            </a:r>
            <a:r>
              <a:rPr lang="nb-NO" dirty="0"/>
              <a:t> </a:t>
            </a:r>
          </a:p>
        </p:txBody>
      </p:sp>
      <p:sp>
        <p:nvSpPr>
          <p:cNvPr id="39" name="TekstSylinder 38"/>
          <p:cNvSpPr txBox="1"/>
          <p:nvPr/>
        </p:nvSpPr>
        <p:spPr>
          <a:xfrm>
            <a:off x="7682947" y="3269974"/>
            <a:ext cx="695739" cy="369332"/>
          </a:xfrm>
          <a:prstGeom prst="rect">
            <a:avLst/>
          </a:prstGeom>
          <a:noFill/>
        </p:spPr>
        <p:txBody>
          <a:bodyPr wrap="square" rtlCol="0">
            <a:spAutoFit/>
          </a:bodyPr>
          <a:lstStyle/>
          <a:p>
            <a:r>
              <a:rPr lang="nb-NO" dirty="0">
                <a:effectLst>
                  <a:outerShdw blurRad="38100" dist="38100" dir="2700000" algn="tl">
                    <a:srgbClr val="000000">
                      <a:alpha val="43137"/>
                    </a:srgbClr>
                  </a:outerShdw>
                </a:effectLst>
              </a:rPr>
              <a:t>Slutt</a:t>
            </a:r>
          </a:p>
        </p:txBody>
      </p:sp>
      <p:sp>
        <p:nvSpPr>
          <p:cNvPr id="40" name="TekstSylinder 39"/>
          <p:cNvSpPr txBox="1"/>
          <p:nvPr/>
        </p:nvSpPr>
        <p:spPr>
          <a:xfrm>
            <a:off x="1093305" y="3150082"/>
            <a:ext cx="993911" cy="338554"/>
          </a:xfrm>
          <a:prstGeom prst="rect">
            <a:avLst/>
          </a:prstGeom>
          <a:noFill/>
        </p:spPr>
        <p:txBody>
          <a:bodyPr wrap="square" rtlCol="0">
            <a:spAutoFit/>
          </a:bodyPr>
          <a:lstStyle/>
          <a:p>
            <a:r>
              <a:rPr lang="nb-NO" sz="1600" dirty="0"/>
              <a:t>Generelt</a:t>
            </a:r>
          </a:p>
        </p:txBody>
      </p:sp>
      <p:sp>
        <p:nvSpPr>
          <p:cNvPr id="41" name="TekstSylinder 40"/>
          <p:cNvSpPr txBox="1"/>
          <p:nvPr/>
        </p:nvSpPr>
        <p:spPr>
          <a:xfrm>
            <a:off x="2126972" y="3140456"/>
            <a:ext cx="1321906" cy="338554"/>
          </a:xfrm>
          <a:prstGeom prst="rect">
            <a:avLst/>
          </a:prstGeom>
          <a:noFill/>
        </p:spPr>
        <p:txBody>
          <a:bodyPr wrap="square" rtlCol="0">
            <a:spAutoFit/>
          </a:bodyPr>
          <a:lstStyle/>
          <a:p>
            <a:r>
              <a:rPr lang="nb-NO" sz="1600" dirty="0"/>
              <a:t>Innflytning</a:t>
            </a:r>
          </a:p>
        </p:txBody>
      </p:sp>
      <p:sp>
        <p:nvSpPr>
          <p:cNvPr id="42" name="TekstSylinder 41"/>
          <p:cNvSpPr txBox="1"/>
          <p:nvPr/>
        </p:nvSpPr>
        <p:spPr>
          <a:xfrm>
            <a:off x="3125853" y="3125067"/>
            <a:ext cx="873789" cy="369332"/>
          </a:xfrm>
          <a:prstGeom prst="rect">
            <a:avLst/>
          </a:prstGeom>
          <a:noFill/>
        </p:spPr>
        <p:txBody>
          <a:bodyPr wrap="square" rtlCol="0">
            <a:spAutoFit/>
          </a:bodyPr>
          <a:lstStyle/>
          <a:p>
            <a:r>
              <a:rPr lang="nb-NO" sz="1600" dirty="0"/>
              <a:t>Husleie</a:t>
            </a:r>
            <a:r>
              <a:rPr lang="nb-NO" dirty="0"/>
              <a:t> </a:t>
            </a:r>
          </a:p>
        </p:txBody>
      </p:sp>
      <p:sp>
        <p:nvSpPr>
          <p:cNvPr id="44" name="TekstSylinder 43"/>
          <p:cNvSpPr txBox="1"/>
          <p:nvPr/>
        </p:nvSpPr>
        <p:spPr>
          <a:xfrm>
            <a:off x="3928440" y="3150082"/>
            <a:ext cx="1038638" cy="338554"/>
          </a:xfrm>
          <a:prstGeom prst="rect">
            <a:avLst/>
          </a:prstGeom>
          <a:noFill/>
        </p:spPr>
        <p:txBody>
          <a:bodyPr wrap="square" rtlCol="0">
            <a:spAutoFit/>
          </a:bodyPr>
          <a:lstStyle/>
          <a:p>
            <a:r>
              <a:rPr lang="nb-NO" sz="1600" dirty="0"/>
              <a:t>Underveis</a:t>
            </a:r>
          </a:p>
        </p:txBody>
      </p:sp>
      <p:sp>
        <p:nvSpPr>
          <p:cNvPr id="45" name="TekstSylinder 44"/>
          <p:cNvSpPr txBox="1"/>
          <p:nvPr/>
        </p:nvSpPr>
        <p:spPr>
          <a:xfrm>
            <a:off x="4867641" y="3140456"/>
            <a:ext cx="959984" cy="369332"/>
          </a:xfrm>
          <a:prstGeom prst="rect">
            <a:avLst/>
          </a:prstGeom>
          <a:noFill/>
        </p:spPr>
        <p:txBody>
          <a:bodyPr wrap="square" rtlCol="0">
            <a:spAutoFit/>
          </a:bodyPr>
          <a:lstStyle/>
          <a:p>
            <a:r>
              <a:rPr lang="nb-NO" sz="1600" dirty="0"/>
              <a:t>Varighet</a:t>
            </a:r>
            <a:r>
              <a:rPr lang="nb-NO" dirty="0"/>
              <a:t> </a:t>
            </a:r>
          </a:p>
        </p:txBody>
      </p:sp>
      <p:sp>
        <p:nvSpPr>
          <p:cNvPr id="46" name="TekstSylinder 45"/>
          <p:cNvSpPr txBox="1"/>
          <p:nvPr/>
        </p:nvSpPr>
        <p:spPr>
          <a:xfrm>
            <a:off x="5689295" y="3150082"/>
            <a:ext cx="1006329" cy="338554"/>
          </a:xfrm>
          <a:prstGeom prst="rect">
            <a:avLst/>
          </a:prstGeom>
          <a:noFill/>
        </p:spPr>
        <p:txBody>
          <a:bodyPr wrap="square" rtlCol="0">
            <a:spAutoFit/>
          </a:bodyPr>
          <a:lstStyle/>
          <a:p>
            <a:r>
              <a:rPr lang="nb-NO" sz="1600" dirty="0"/>
              <a:t>Utflytting</a:t>
            </a:r>
          </a:p>
        </p:txBody>
      </p:sp>
      <p:sp>
        <p:nvSpPr>
          <p:cNvPr id="47" name="TekstSylinder 46"/>
          <p:cNvSpPr txBox="1"/>
          <p:nvPr/>
        </p:nvSpPr>
        <p:spPr>
          <a:xfrm>
            <a:off x="6695624" y="3149913"/>
            <a:ext cx="848176" cy="338554"/>
          </a:xfrm>
          <a:prstGeom prst="rect">
            <a:avLst/>
          </a:prstGeom>
          <a:noFill/>
        </p:spPr>
        <p:txBody>
          <a:bodyPr wrap="square" rtlCol="0">
            <a:spAutoFit/>
          </a:bodyPr>
          <a:lstStyle/>
          <a:p>
            <a:r>
              <a:rPr lang="nb-NO" sz="1600" dirty="0"/>
              <a:t>Annet</a:t>
            </a:r>
          </a:p>
        </p:txBody>
      </p:sp>
      <p:sp>
        <p:nvSpPr>
          <p:cNvPr id="48" name="TekstSylinder 47"/>
          <p:cNvSpPr txBox="1"/>
          <p:nvPr/>
        </p:nvSpPr>
        <p:spPr>
          <a:xfrm>
            <a:off x="1252330" y="4532243"/>
            <a:ext cx="1023730" cy="338554"/>
          </a:xfrm>
          <a:prstGeom prst="rect">
            <a:avLst/>
          </a:prstGeom>
          <a:noFill/>
        </p:spPr>
        <p:txBody>
          <a:bodyPr wrap="square" rtlCol="0">
            <a:spAutoFit/>
          </a:bodyPr>
          <a:lstStyle/>
          <a:p>
            <a:r>
              <a:rPr lang="nb-NO" sz="1600" dirty="0"/>
              <a:t>Kap 1</a:t>
            </a:r>
          </a:p>
        </p:txBody>
      </p:sp>
      <p:sp>
        <p:nvSpPr>
          <p:cNvPr id="49" name="TekstSylinder 48"/>
          <p:cNvSpPr txBox="1"/>
          <p:nvPr/>
        </p:nvSpPr>
        <p:spPr>
          <a:xfrm>
            <a:off x="2276060" y="4552121"/>
            <a:ext cx="750401" cy="338554"/>
          </a:xfrm>
          <a:prstGeom prst="rect">
            <a:avLst/>
          </a:prstGeom>
          <a:noFill/>
        </p:spPr>
        <p:txBody>
          <a:bodyPr wrap="square" rtlCol="0">
            <a:spAutoFit/>
          </a:bodyPr>
          <a:lstStyle/>
          <a:p>
            <a:r>
              <a:rPr lang="nb-NO" sz="1600" dirty="0"/>
              <a:t>Kap 2</a:t>
            </a:r>
          </a:p>
        </p:txBody>
      </p:sp>
      <p:sp>
        <p:nvSpPr>
          <p:cNvPr id="50" name="TekstSylinder 49"/>
          <p:cNvSpPr txBox="1"/>
          <p:nvPr/>
        </p:nvSpPr>
        <p:spPr>
          <a:xfrm>
            <a:off x="3185487" y="4552121"/>
            <a:ext cx="864704" cy="338554"/>
          </a:xfrm>
          <a:prstGeom prst="rect">
            <a:avLst/>
          </a:prstGeom>
          <a:noFill/>
        </p:spPr>
        <p:txBody>
          <a:bodyPr wrap="square" rtlCol="0">
            <a:spAutoFit/>
          </a:bodyPr>
          <a:lstStyle/>
          <a:p>
            <a:r>
              <a:rPr lang="nb-NO" sz="1600" dirty="0"/>
              <a:t>Kap 3-4</a:t>
            </a:r>
          </a:p>
        </p:txBody>
      </p:sp>
      <p:sp>
        <p:nvSpPr>
          <p:cNvPr id="51" name="TekstSylinder 50"/>
          <p:cNvSpPr txBox="1"/>
          <p:nvPr/>
        </p:nvSpPr>
        <p:spPr>
          <a:xfrm>
            <a:off x="3983059" y="4552121"/>
            <a:ext cx="884582" cy="338554"/>
          </a:xfrm>
          <a:prstGeom prst="rect">
            <a:avLst/>
          </a:prstGeom>
          <a:noFill/>
        </p:spPr>
        <p:txBody>
          <a:bodyPr wrap="square" rtlCol="0">
            <a:spAutoFit/>
          </a:bodyPr>
          <a:lstStyle/>
          <a:p>
            <a:r>
              <a:rPr lang="nb-NO" sz="1600" dirty="0"/>
              <a:t>Kap 5-8</a:t>
            </a:r>
          </a:p>
        </p:txBody>
      </p:sp>
      <p:sp>
        <p:nvSpPr>
          <p:cNvPr id="52" name="TekstSylinder 51"/>
          <p:cNvSpPr txBox="1"/>
          <p:nvPr/>
        </p:nvSpPr>
        <p:spPr>
          <a:xfrm>
            <a:off x="4917359" y="4552121"/>
            <a:ext cx="860547" cy="338554"/>
          </a:xfrm>
          <a:prstGeom prst="rect">
            <a:avLst/>
          </a:prstGeom>
          <a:noFill/>
        </p:spPr>
        <p:txBody>
          <a:bodyPr wrap="square" rtlCol="0">
            <a:spAutoFit/>
          </a:bodyPr>
          <a:lstStyle/>
          <a:p>
            <a:r>
              <a:rPr lang="nb-NO" sz="1600" dirty="0"/>
              <a:t>Kap 9</a:t>
            </a:r>
          </a:p>
        </p:txBody>
      </p:sp>
      <p:sp>
        <p:nvSpPr>
          <p:cNvPr id="53" name="TekstSylinder 52"/>
          <p:cNvSpPr txBox="1"/>
          <p:nvPr/>
        </p:nvSpPr>
        <p:spPr>
          <a:xfrm>
            <a:off x="5665213" y="4552121"/>
            <a:ext cx="970740" cy="338554"/>
          </a:xfrm>
          <a:prstGeom prst="rect">
            <a:avLst/>
          </a:prstGeom>
          <a:noFill/>
        </p:spPr>
        <p:txBody>
          <a:bodyPr wrap="square" rtlCol="0">
            <a:spAutoFit/>
          </a:bodyPr>
          <a:lstStyle/>
          <a:p>
            <a:r>
              <a:rPr lang="nb-NO" sz="1600" dirty="0"/>
              <a:t>Kap 10</a:t>
            </a:r>
          </a:p>
        </p:txBody>
      </p:sp>
      <p:sp>
        <p:nvSpPr>
          <p:cNvPr id="54" name="TekstSylinder 53"/>
          <p:cNvSpPr txBox="1"/>
          <p:nvPr/>
        </p:nvSpPr>
        <p:spPr>
          <a:xfrm>
            <a:off x="6635954" y="4531931"/>
            <a:ext cx="1063487" cy="338554"/>
          </a:xfrm>
          <a:prstGeom prst="rect">
            <a:avLst/>
          </a:prstGeom>
          <a:noFill/>
        </p:spPr>
        <p:txBody>
          <a:bodyPr wrap="square" rtlCol="0">
            <a:spAutoFit/>
          </a:bodyPr>
          <a:lstStyle/>
          <a:p>
            <a:r>
              <a:rPr lang="nb-NO" sz="1600" dirty="0"/>
              <a:t>Kap 11-13</a:t>
            </a:r>
          </a:p>
        </p:txBody>
      </p:sp>
    </p:spTree>
    <p:extLst>
      <p:ext uri="{BB962C8B-B14F-4D97-AF65-F5344CB8AC3E}">
        <p14:creationId xmlns:p14="http://schemas.microsoft.com/office/powerpoint/2010/main" val="3392138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Ufravikelighet</a:t>
            </a:r>
          </a:p>
        </p:txBody>
      </p:sp>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65632" y="1976757"/>
            <a:ext cx="7412735" cy="1126040"/>
          </a:xfrm>
        </p:spPr>
      </p:pic>
      <p:sp>
        <p:nvSpPr>
          <p:cNvPr id="5" name="TekstSylinder 4"/>
          <p:cNvSpPr txBox="1"/>
          <p:nvPr/>
        </p:nvSpPr>
        <p:spPr>
          <a:xfrm>
            <a:off x="413359" y="4108537"/>
            <a:ext cx="6037545" cy="1384995"/>
          </a:xfrm>
          <a:prstGeom prst="rect">
            <a:avLst/>
          </a:prstGeom>
          <a:noFill/>
        </p:spPr>
        <p:txBody>
          <a:bodyPr wrap="square" rtlCol="0">
            <a:spAutoFit/>
          </a:bodyPr>
          <a:lstStyle/>
          <a:p>
            <a:r>
              <a:rPr lang="nb-NO" sz="2800" dirty="0"/>
              <a:t>«Er ikke annet avtalt…»</a:t>
            </a:r>
          </a:p>
          <a:p>
            <a:r>
              <a:rPr lang="nb-NO" sz="2800" dirty="0"/>
              <a:t>«Er det avtalt at…»</a:t>
            </a:r>
          </a:p>
          <a:p>
            <a:r>
              <a:rPr lang="nb-NO" sz="2800" dirty="0"/>
              <a:t>«Det kan avtales at…»</a:t>
            </a:r>
          </a:p>
        </p:txBody>
      </p:sp>
    </p:spTree>
    <p:extLst>
      <p:ext uri="{BB962C8B-B14F-4D97-AF65-F5344CB8AC3E}">
        <p14:creationId xmlns:p14="http://schemas.microsoft.com/office/powerpoint/2010/main" val="3679178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649896" y="795130"/>
            <a:ext cx="6331226" cy="4247317"/>
          </a:xfrm>
          <a:prstGeom prst="rect">
            <a:avLst/>
          </a:prstGeom>
          <a:noFill/>
        </p:spPr>
        <p:txBody>
          <a:bodyPr wrap="square" rtlCol="0">
            <a:spAutoFit/>
          </a:bodyPr>
          <a:lstStyle/>
          <a:p>
            <a:pPr algn="ctr"/>
            <a:r>
              <a:rPr lang="nb-NO" sz="2000" dirty="0">
                <a:effectLst>
                  <a:outerShdw blurRad="38100" dist="38100" dir="2700000" algn="tl">
                    <a:srgbClr val="000000">
                      <a:alpha val="43137"/>
                    </a:srgbClr>
                  </a:outerShdw>
                </a:effectLst>
              </a:rPr>
              <a:t>Husleieloven § 2-2</a:t>
            </a:r>
          </a:p>
          <a:p>
            <a:endParaRPr lang="nb-NO" dirty="0"/>
          </a:p>
          <a:p>
            <a:r>
              <a:rPr lang="nb-NO" dirty="0"/>
              <a:t>«</a:t>
            </a:r>
            <a:r>
              <a:rPr lang="nb-NO" dirty="0">
                <a:solidFill>
                  <a:srgbClr val="00B0F0"/>
                </a:solidFill>
              </a:rPr>
              <a:t>Husrommet skal ved overlevering være i samsvar med de krav som følger av leieavtalen</a:t>
            </a:r>
            <a:r>
              <a:rPr lang="nb-NO" dirty="0"/>
              <a:t>. </a:t>
            </a:r>
            <a:r>
              <a:rPr lang="nb-NO" dirty="0">
                <a:solidFill>
                  <a:srgbClr val="FF0000"/>
                </a:solidFill>
              </a:rPr>
              <a:t>Er ikke annet avtalt</a:t>
            </a:r>
            <a:r>
              <a:rPr lang="nb-NO" dirty="0"/>
              <a:t>, skal husrommet med tilbehør ved overlevering være ryddet, rengjort og i vanlig god stand. </a:t>
            </a:r>
          </a:p>
          <a:p>
            <a:r>
              <a:rPr lang="nb-NO" dirty="0"/>
              <a:t>	</a:t>
            </a:r>
            <a:r>
              <a:rPr lang="nb-NO" dirty="0">
                <a:solidFill>
                  <a:srgbClr val="FF0000"/>
                </a:solidFill>
              </a:rPr>
              <a:t>Er ikke annet </a:t>
            </a:r>
            <a:r>
              <a:rPr lang="nb-NO" dirty="0"/>
              <a:t>avtalt, har husrommet dessuten en mangel dersom det ikke</a:t>
            </a:r>
          </a:p>
          <a:p>
            <a:r>
              <a:rPr lang="nb-NO" dirty="0"/>
              <a:t>	a) passer til de formål tilsvarende husrom vanligvis blir brukt 	    til, eller</a:t>
            </a:r>
          </a:p>
          <a:p>
            <a:r>
              <a:rPr lang="nb-NO" dirty="0"/>
              <a:t>	b) passer til de særlige formene som leieren etter avtalen 		    skulle bruke husrommet til, med mindre forholdene viser 	    at leieren for så vidt ikke bygde på utleierens sakkunnskap 	    eller vurdering eller ikke hadde rimelig grunn til å gjøre 	   	    det. </a:t>
            </a:r>
          </a:p>
        </p:txBody>
      </p:sp>
    </p:spTree>
    <p:extLst>
      <p:ext uri="{BB962C8B-B14F-4D97-AF65-F5344CB8AC3E}">
        <p14:creationId xmlns:p14="http://schemas.microsoft.com/office/powerpoint/2010/main" val="4117666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p:cNvSpPr txBox="1"/>
          <p:nvPr/>
        </p:nvSpPr>
        <p:spPr>
          <a:xfrm>
            <a:off x="1699591" y="1490869"/>
            <a:ext cx="5973418" cy="2739211"/>
          </a:xfrm>
          <a:prstGeom prst="rect">
            <a:avLst/>
          </a:prstGeom>
          <a:noFill/>
        </p:spPr>
        <p:txBody>
          <a:bodyPr wrap="square" rtlCol="0">
            <a:spAutoFit/>
          </a:bodyPr>
          <a:lstStyle/>
          <a:p>
            <a:pPr algn="ctr"/>
            <a:r>
              <a:rPr lang="nb-NO" sz="3200" dirty="0"/>
              <a:t>Husleieloven § 7-3</a:t>
            </a:r>
          </a:p>
          <a:p>
            <a:pPr algn="ctr"/>
            <a:endParaRPr lang="nb-NO" sz="2000" i="1" dirty="0"/>
          </a:p>
          <a:p>
            <a:pPr algn="ctr"/>
            <a:r>
              <a:rPr lang="nb-NO" sz="2400" i="1" dirty="0"/>
              <a:t>«Leier av bolig som selv skal bo i boligen, kan fremleie en del av boligen med godkjenning fra utleieren. Godkjenning kan bare nektes dersom fremleierens forhold gir saklig grunn til det eller husrommet klart bli overbefolket.»</a:t>
            </a:r>
          </a:p>
        </p:txBody>
      </p:sp>
    </p:spTree>
    <p:extLst>
      <p:ext uri="{BB962C8B-B14F-4D97-AF65-F5344CB8AC3E}">
        <p14:creationId xmlns:p14="http://schemas.microsoft.com/office/powerpoint/2010/main" val="1922133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pPr algn="ctr"/>
            <a:r>
              <a:rPr lang="nb-NO" dirty="0"/>
              <a:t>Ulovlig klausul?</a:t>
            </a:r>
          </a:p>
        </p:txBody>
      </p:sp>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5860" y="2219811"/>
            <a:ext cx="7541945" cy="1268824"/>
          </a:xfrm>
        </p:spPr>
      </p:pic>
    </p:spTree>
    <p:extLst>
      <p:ext uri="{BB962C8B-B14F-4D97-AF65-F5344CB8AC3E}">
        <p14:creationId xmlns:p14="http://schemas.microsoft.com/office/powerpoint/2010/main" val="3699439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4294967295"/>
          </p:nvPr>
        </p:nvSpPr>
        <p:spPr>
          <a:xfrm>
            <a:off x="1352550" y="1570648"/>
            <a:ext cx="6572250" cy="3449638"/>
          </a:xfrm>
        </p:spPr>
        <p:txBody>
          <a:bodyPr/>
          <a:lstStyle/>
          <a:p>
            <a:pPr marL="0" indent="0">
              <a:buNone/>
            </a:pPr>
            <a:r>
              <a:rPr lang="nb-NO" dirty="0"/>
              <a:t>		</a:t>
            </a:r>
            <a:r>
              <a:rPr lang="nb-NO" sz="3200" dirty="0">
                <a:solidFill>
                  <a:srgbClr val="C00000"/>
                </a:solidFill>
                <a:effectLst>
                  <a:outerShdw blurRad="38100" dist="38100" dir="2700000" algn="tl">
                    <a:srgbClr val="000000">
                      <a:alpha val="43137"/>
                    </a:srgbClr>
                  </a:outerShdw>
                </a:effectLst>
              </a:rPr>
              <a:t>Blir kontrakten ugyldig?</a:t>
            </a:r>
          </a:p>
          <a:p>
            <a:pPr marL="0" indent="0">
              <a:buNone/>
            </a:pPr>
            <a:endParaRPr lang="nb-NO" sz="3200" dirty="0">
              <a:solidFill>
                <a:srgbClr val="C00000"/>
              </a:solidFill>
              <a:effectLst>
                <a:outerShdw blurRad="38100" dist="38100" dir="2700000" algn="tl">
                  <a:srgbClr val="000000">
                    <a:alpha val="43137"/>
                  </a:srgbClr>
                </a:outerShdw>
              </a:effectLst>
            </a:endParaRPr>
          </a:p>
          <a:p>
            <a:pPr marL="0" indent="0">
              <a:buNone/>
            </a:pPr>
            <a:r>
              <a:rPr lang="nb-NO" sz="3200" dirty="0">
                <a:solidFill>
                  <a:srgbClr val="C0000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267463844"/>
      </p:ext>
    </p:extLst>
  </p:cSld>
  <p:clrMapOvr>
    <a:masterClrMapping/>
  </p:clrMapOvr>
</p:sld>
</file>

<file path=ppt/theme/theme1.xml><?xml version="1.0" encoding="utf-8"?>
<a:theme xmlns:a="http://schemas.openxmlformats.org/drawingml/2006/main" name="Galleri">
  <a:themeElements>
    <a:clrScheme name="Galleri">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i">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i">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41DC8915D90094C84BB52C57FFA0C7B" ma:contentTypeVersion="11" ma:contentTypeDescription="Create a new document." ma:contentTypeScope="" ma:versionID="c425714f2f803c74b87bb5335cc2a0f6">
  <xsd:schema xmlns:xsd="http://www.w3.org/2001/XMLSchema" xmlns:xs="http://www.w3.org/2001/XMLSchema" xmlns:p="http://schemas.microsoft.com/office/2006/metadata/properties" xmlns:ns3="e83c0f3e-e620-43a8-8230-e8a1fe7f644b" xmlns:ns4="05072dad-c864-49dd-b96b-772abb50d4f7" targetNamespace="http://schemas.microsoft.com/office/2006/metadata/properties" ma:root="true" ma:fieldsID="cf5d8bd6d978b878565578d8de22d1a1" ns3:_="" ns4:_="">
    <xsd:import namespace="e83c0f3e-e620-43a8-8230-e8a1fe7f644b"/>
    <xsd:import namespace="05072dad-c864-49dd-b96b-772abb50d4f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3c0f3e-e620-43a8-8230-e8a1fe7f644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072dad-c864-49dd-b96b-772abb50d4f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051CB4-C58A-4588-9867-B9D000ACFC1A}">
  <ds:schemaRefs>
    <ds:schemaRef ds:uri="http://schemas.microsoft.com/sharepoint/v3/contenttype/forms"/>
  </ds:schemaRefs>
</ds:datastoreItem>
</file>

<file path=customXml/itemProps2.xml><?xml version="1.0" encoding="utf-8"?>
<ds:datastoreItem xmlns:ds="http://schemas.openxmlformats.org/officeDocument/2006/customXml" ds:itemID="{926B74CD-B0C1-408A-A5E7-BF02BF54240B}">
  <ds:schemaRefs>
    <ds:schemaRef ds:uri="http://www.w3.org/XML/1998/namespace"/>
    <ds:schemaRef ds:uri="http://schemas.microsoft.com/office/2006/metadata/properties"/>
    <ds:schemaRef ds:uri="http://purl.org/dc/elements/1.1/"/>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05072dad-c864-49dd-b96b-772abb50d4f7"/>
    <ds:schemaRef ds:uri="e83c0f3e-e620-43a8-8230-e8a1fe7f644b"/>
  </ds:schemaRefs>
</ds:datastoreItem>
</file>

<file path=customXml/itemProps3.xml><?xml version="1.0" encoding="utf-8"?>
<ds:datastoreItem xmlns:ds="http://schemas.openxmlformats.org/officeDocument/2006/customXml" ds:itemID="{20F28F77-256F-4EC0-86E2-132D84FFE8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3c0f3e-e620-43a8-8230-e8a1fe7f644b"/>
    <ds:schemaRef ds:uri="05072dad-c864-49dd-b96b-772abb50d4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TM10001105[[fn=Beskåret]]</Template>
  <TotalTime>21723</TotalTime>
  <Words>4387</Words>
  <Application>Microsoft Office PowerPoint</Application>
  <PresentationFormat>Skjermfremvisning (4:3)</PresentationFormat>
  <Paragraphs>408</Paragraphs>
  <Slides>38</Slides>
  <Notes>38</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38</vt:i4>
      </vt:variant>
    </vt:vector>
  </HeadingPairs>
  <TitlesOfParts>
    <vt:vector size="43" baseType="lpstr">
      <vt:lpstr>Arial</vt:lpstr>
      <vt:lpstr>Calibri</vt:lpstr>
      <vt:lpstr>Gill Sans MT</vt:lpstr>
      <vt:lpstr>Times New Roman</vt:lpstr>
      <vt:lpstr>Galleri</vt:lpstr>
      <vt:lpstr>Husleieloven   </vt:lpstr>
      <vt:lpstr>tema</vt:lpstr>
      <vt:lpstr>husleierett</vt:lpstr>
      <vt:lpstr>Oversikt over husleieloven </vt:lpstr>
      <vt:lpstr>Ufravikelighet</vt:lpstr>
      <vt:lpstr>PowerPoint-presentasjon</vt:lpstr>
      <vt:lpstr>PowerPoint-presentasjon</vt:lpstr>
      <vt:lpstr>Ulovlig klausul?</vt:lpstr>
      <vt:lpstr>PowerPoint-presentasjon</vt:lpstr>
      <vt:lpstr>Typiske eksempler</vt:lpstr>
      <vt:lpstr>Typiske eksempler</vt:lpstr>
      <vt:lpstr>Hvordan bruke husleieloven?</vt:lpstr>
      <vt:lpstr>Hytte som bolig</vt:lpstr>
      <vt:lpstr>Lovlige utleieobjekter</vt:lpstr>
      <vt:lpstr>Flere leietakere</vt:lpstr>
      <vt:lpstr>Solidaransvar i leieforhold</vt:lpstr>
      <vt:lpstr>Solidaransvar i leieforhold</vt:lpstr>
      <vt:lpstr> Solidaransvar i leieforhold </vt:lpstr>
      <vt:lpstr>Solidaransvar i leieforhold</vt:lpstr>
      <vt:lpstr>framleie</vt:lpstr>
      <vt:lpstr>Vanskeligstilt leietaker</vt:lpstr>
      <vt:lpstr>Kommunens plikter</vt:lpstr>
      <vt:lpstr>oppsigelse</vt:lpstr>
      <vt:lpstr>heving</vt:lpstr>
      <vt:lpstr>UTKASTELSE</vt:lpstr>
      <vt:lpstr>Dilemmaet ved opphør</vt:lpstr>
      <vt:lpstr>Mislighold av betalingsplikt</vt:lpstr>
      <vt:lpstr>Husleieloven § 11-1</vt:lpstr>
      <vt:lpstr>Første ledd – krav til bolig</vt:lpstr>
      <vt:lpstr>Første ledd – krav til leietaker</vt:lpstr>
      <vt:lpstr>Annet ledd – opplysning til leietaker</vt:lpstr>
      <vt:lpstr>Annet ledd – opplysning til leietaker</vt:lpstr>
      <vt:lpstr>§ 11-1 og Ufravikelighet i husleieloven</vt:lpstr>
      <vt:lpstr>Unntakene – kapittel 7</vt:lpstr>
      <vt:lpstr>Unntakene – kapittel 7</vt:lpstr>
      <vt:lpstr>Unntakene – kapittel 7</vt:lpstr>
      <vt:lpstr>Unntakene - § 9-3</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Lars Aasen</dc:creator>
  <cp:lastModifiedBy>Yngve Gran Andersen</cp:lastModifiedBy>
  <cp:revision>190</cp:revision>
  <cp:lastPrinted>2022-06-07T14:12:33Z</cp:lastPrinted>
  <dcterms:created xsi:type="dcterms:W3CDTF">2018-05-11T07:40:57Z</dcterms:created>
  <dcterms:modified xsi:type="dcterms:W3CDTF">2022-06-08T14:58:20Z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0x010100741DC8915D90094C84BB52C57FFA0C7B</vt:lpwstr>
  </property>
</Properties>
</file>