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7" r:id="rId3"/>
    <p:sldId id="1254" r:id="rId4"/>
    <p:sldId id="1267" r:id="rId5"/>
    <p:sldId id="1268" r:id="rId6"/>
    <p:sldId id="271" r:id="rId7"/>
    <p:sldId id="316" r:id="rId8"/>
    <p:sldId id="269" r:id="rId9"/>
    <p:sldId id="268" r:id="rId10"/>
    <p:sldId id="1256" r:id="rId11"/>
    <p:sldId id="280" r:id="rId12"/>
    <p:sldId id="281" r:id="rId13"/>
    <p:sldId id="290" r:id="rId14"/>
    <p:sldId id="1261" r:id="rId15"/>
    <p:sldId id="315" r:id="rId16"/>
    <p:sldId id="1269" r:id="rId17"/>
    <p:sldId id="1264" r:id="rId18"/>
    <p:sldId id="1259" r:id="rId19"/>
    <p:sldId id="1260" r:id="rId20"/>
    <p:sldId id="267" r:id="rId21"/>
    <p:sldId id="1257" r:id="rId22"/>
    <p:sldId id="263" r:id="rId23"/>
    <p:sldId id="266" r:id="rId24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45E0C-9E5B-4896-8EC9-E9393A17ABDA}" v="147" dt="2022-04-19T13:27:19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46424" autoAdjust="0"/>
  </p:normalViewPr>
  <p:slideViewPr>
    <p:cSldViewPr snapToGrid="0">
      <p:cViewPr varScale="1">
        <p:scale>
          <a:sx n="31" d="100"/>
          <a:sy n="31" d="100"/>
        </p:scale>
        <p:origin x="199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ent, Mona Iren" userId="6ef913e6-fd69-407a-86a6-58d7f1d400ed" providerId="ADAL" clId="{28645E0C-9E5B-4896-8EC9-E9393A17ABDA}"/>
    <pc:docChg chg="undo custSel addSld delSld modSld sldOrd modNotesMaster">
      <pc:chgData name="Volent, Mona Iren" userId="6ef913e6-fd69-407a-86a6-58d7f1d400ed" providerId="ADAL" clId="{28645E0C-9E5B-4896-8EC9-E9393A17ABDA}" dt="2022-04-22T09:23:58.983" v="42436" actId="20577"/>
      <pc:docMkLst>
        <pc:docMk/>
      </pc:docMkLst>
      <pc:sldChg chg="modSp mod modNotesTx">
        <pc:chgData name="Volent, Mona Iren" userId="6ef913e6-fd69-407a-86a6-58d7f1d400ed" providerId="ADAL" clId="{28645E0C-9E5B-4896-8EC9-E9393A17ABDA}" dt="2022-04-22T09:21:33.974" v="42416" actId="20577"/>
        <pc:sldMkLst>
          <pc:docMk/>
          <pc:sldMk cId="2345667143" sldId="256"/>
        </pc:sldMkLst>
        <pc:spChg chg="mod">
          <ac:chgData name="Volent, Mona Iren" userId="6ef913e6-fd69-407a-86a6-58d7f1d400ed" providerId="ADAL" clId="{28645E0C-9E5B-4896-8EC9-E9393A17ABDA}" dt="2022-04-19T07:17:39.792" v="38513" actId="20577"/>
          <ac:spMkLst>
            <pc:docMk/>
            <pc:sldMk cId="2345667143" sldId="256"/>
            <ac:spMk id="4" creationId="{00000000-0000-0000-0000-000000000000}"/>
          </ac:spMkLst>
        </pc:spChg>
        <pc:spChg chg="mod">
          <ac:chgData name="Volent, Mona Iren" userId="6ef913e6-fd69-407a-86a6-58d7f1d400ed" providerId="ADAL" clId="{28645E0C-9E5B-4896-8EC9-E9393A17ABDA}" dt="2022-04-19T08:48:31.524" v="38867" actId="20577"/>
          <ac:spMkLst>
            <pc:docMk/>
            <pc:sldMk cId="2345667143" sldId="256"/>
            <ac:spMk id="5" creationId="{00000000-0000-0000-0000-000000000000}"/>
          </ac:spMkLst>
        </pc:spChg>
      </pc:sldChg>
      <pc:sldChg chg="modSp del mod">
        <pc:chgData name="Volent, Mona Iren" userId="6ef913e6-fd69-407a-86a6-58d7f1d400ed" providerId="ADAL" clId="{28645E0C-9E5B-4896-8EC9-E9393A17ABDA}" dt="2022-03-31T08:52:41.132" v="2798" actId="2696"/>
        <pc:sldMkLst>
          <pc:docMk/>
          <pc:sldMk cId="2874998484" sldId="258"/>
        </pc:sldMkLst>
        <pc:spChg chg="mod">
          <ac:chgData name="Volent, Mona Iren" userId="6ef913e6-fd69-407a-86a6-58d7f1d400ed" providerId="ADAL" clId="{28645E0C-9E5B-4896-8EC9-E9393A17ABDA}" dt="2022-03-31T08:40:25.181" v="1471" actId="20577"/>
          <ac:spMkLst>
            <pc:docMk/>
            <pc:sldMk cId="2874998484" sldId="258"/>
            <ac:spMk id="2" creationId="{00000000-0000-0000-0000-000000000000}"/>
          </ac:spMkLst>
        </pc:spChg>
        <pc:spChg chg="mod">
          <ac:chgData name="Volent, Mona Iren" userId="6ef913e6-fd69-407a-86a6-58d7f1d400ed" providerId="ADAL" clId="{28645E0C-9E5B-4896-8EC9-E9393A17ABDA}" dt="2022-03-31T07:35:52.169" v="57" actId="5793"/>
          <ac:spMkLst>
            <pc:docMk/>
            <pc:sldMk cId="2874998484" sldId="258"/>
            <ac:spMk id="3" creationId="{00000000-0000-0000-0000-000000000000}"/>
          </ac:spMkLst>
        </pc:spChg>
      </pc:sldChg>
      <pc:sldChg chg="modSp mod">
        <pc:chgData name="Volent, Mona Iren" userId="6ef913e6-fd69-407a-86a6-58d7f1d400ed" providerId="ADAL" clId="{28645E0C-9E5B-4896-8EC9-E9393A17ABDA}" dt="2022-04-19T07:17:28.571" v="38512" actId="20577"/>
        <pc:sldMkLst>
          <pc:docMk/>
          <pc:sldMk cId="2229632093" sldId="263"/>
        </pc:sldMkLst>
        <pc:spChg chg="mod">
          <ac:chgData name="Volent, Mona Iren" userId="6ef913e6-fd69-407a-86a6-58d7f1d400ed" providerId="ADAL" clId="{28645E0C-9E5B-4896-8EC9-E9393A17ABDA}" dt="2022-04-19T07:17:06.894" v="38445" actId="20577"/>
          <ac:spMkLst>
            <pc:docMk/>
            <pc:sldMk cId="2229632093" sldId="263"/>
            <ac:spMk id="2" creationId="{00000000-0000-0000-0000-000000000000}"/>
          </ac:spMkLst>
        </pc:spChg>
        <pc:spChg chg="mod">
          <ac:chgData name="Volent, Mona Iren" userId="6ef913e6-fd69-407a-86a6-58d7f1d400ed" providerId="ADAL" clId="{28645E0C-9E5B-4896-8EC9-E9393A17ABDA}" dt="2022-04-19T07:17:28.571" v="38512" actId="20577"/>
          <ac:spMkLst>
            <pc:docMk/>
            <pc:sldMk cId="2229632093" sldId="263"/>
            <ac:spMk id="3" creationId="{00000000-0000-0000-0000-000000000000}"/>
          </ac:spMkLst>
        </pc:spChg>
      </pc:sldChg>
      <pc:sldChg chg="del">
        <pc:chgData name="Volent, Mona Iren" userId="6ef913e6-fd69-407a-86a6-58d7f1d400ed" providerId="ADAL" clId="{28645E0C-9E5B-4896-8EC9-E9393A17ABDA}" dt="2022-03-31T10:31:08.396" v="4500" actId="2696"/>
        <pc:sldMkLst>
          <pc:docMk/>
          <pc:sldMk cId="3454744436" sldId="264"/>
        </pc:sldMkLst>
      </pc:sldChg>
      <pc:sldChg chg="modSp mod">
        <pc:chgData name="Volent, Mona Iren" userId="6ef913e6-fd69-407a-86a6-58d7f1d400ed" providerId="ADAL" clId="{28645E0C-9E5B-4896-8EC9-E9393A17ABDA}" dt="2022-03-31T13:39:28.232" v="15150" actId="20577"/>
        <pc:sldMkLst>
          <pc:docMk/>
          <pc:sldMk cId="3281887453" sldId="266"/>
        </pc:sldMkLst>
        <pc:spChg chg="mod">
          <ac:chgData name="Volent, Mona Iren" userId="6ef913e6-fd69-407a-86a6-58d7f1d400ed" providerId="ADAL" clId="{28645E0C-9E5B-4896-8EC9-E9393A17ABDA}" dt="2022-03-31T13:39:28.232" v="15150" actId="20577"/>
          <ac:spMkLst>
            <pc:docMk/>
            <pc:sldMk cId="3281887453" sldId="266"/>
            <ac:spMk id="2" creationId="{00000000-0000-0000-0000-000000000000}"/>
          </ac:spMkLst>
        </pc:spChg>
      </pc:sldChg>
      <pc:sldChg chg="addSp delSp modSp mod ord modTransition modNotesTx">
        <pc:chgData name="Volent, Mona Iren" userId="6ef913e6-fd69-407a-86a6-58d7f1d400ed" providerId="ADAL" clId="{28645E0C-9E5B-4896-8EC9-E9393A17ABDA}" dt="2022-04-22T09:23:11.081" v="42433" actId="20577"/>
        <pc:sldMkLst>
          <pc:docMk/>
          <pc:sldMk cId="35389865" sldId="267"/>
        </pc:sldMkLst>
        <pc:spChg chg="mod">
          <ac:chgData name="Volent, Mona Iren" userId="6ef913e6-fd69-407a-86a6-58d7f1d400ed" providerId="ADAL" clId="{28645E0C-9E5B-4896-8EC9-E9393A17ABDA}" dt="2022-04-19T07:12:18.795" v="38381" actId="20577"/>
          <ac:spMkLst>
            <pc:docMk/>
            <pc:sldMk cId="35389865" sldId="267"/>
            <ac:spMk id="2" creationId="{A98009EF-D98F-40D7-980A-4CF1C8113446}"/>
          </ac:spMkLst>
        </pc:spChg>
        <pc:spChg chg="mod">
          <ac:chgData name="Volent, Mona Iren" userId="6ef913e6-fd69-407a-86a6-58d7f1d400ed" providerId="ADAL" clId="{28645E0C-9E5B-4896-8EC9-E9393A17ABDA}" dt="2022-03-31T11:41:39.518" v="8016"/>
          <ac:spMkLst>
            <pc:docMk/>
            <pc:sldMk cId="35389865" sldId="267"/>
            <ac:spMk id="3" creationId="{A9B84F2E-C49C-427B-90FA-FFB198657BE1}"/>
          </ac:spMkLst>
        </pc:spChg>
        <pc:spChg chg="add del mod">
          <ac:chgData name="Volent, Mona Iren" userId="6ef913e6-fd69-407a-86a6-58d7f1d400ed" providerId="ADAL" clId="{28645E0C-9E5B-4896-8EC9-E9393A17ABDA}" dt="2022-03-31T10:23:43.749" v="4289" actId="21"/>
          <ac:spMkLst>
            <pc:docMk/>
            <pc:sldMk cId="35389865" sldId="267"/>
            <ac:spMk id="5" creationId="{532D5E33-9169-4AD4-8E4B-4DF0B379D5B6}"/>
          </ac:spMkLst>
        </pc:spChg>
        <pc:spChg chg="add mod">
          <ac:chgData name="Volent, Mona Iren" userId="6ef913e6-fd69-407a-86a6-58d7f1d400ed" providerId="ADAL" clId="{28645E0C-9E5B-4896-8EC9-E9393A17ABDA}" dt="2022-04-19T07:15:29.197" v="38415" actId="255"/>
          <ac:spMkLst>
            <pc:docMk/>
            <pc:sldMk cId="35389865" sldId="267"/>
            <ac:spMk id="6" creationId="{0F300A4B-BAC1-4390-99F4-2CD44D440B13}"/>
          </ac:spMkLst>
        </pc:spChg>
        <pc:spChg chg="add mod">
          <ac:chgData name="Volent, Mona Iren" userId="6ef913e6-fd69-407a-86a6-58d7f1d400ed" providerId="ADAL" clId="{28645E0C-9E5B-4896-8EC9-E9393A17ABDA}" dt="2022-04-19T07:15:35.604" v="38417" actId="20577"/>
          <ac:spMkLst>
            <pc:docMk/>
            <pc:sldMk cId="35389865" sldId="267"/>
            <ac:spMk id="7" creationId="{F7AD249F-5444-4AA4-9EDD-2F1D035B0EAC}"/>
          </ac:spMkLst>
        </pc:spChg>
        <pc:spChg chg="add mod">
          <ac:chgData name="Volent, Mona Iren" userId="6ef913e6-fd69-407a-86a6-58d7f1d400ed" providerId="ADAL" clId="{28645E0C-9E5B-4896-8EC9-E9393A17ABDA}" dt="2022-03-31T11:47:42.296" v="8227" actId="14100"/>
          <ac:spMkLst>
            <pc:docMk/>
            <pc:sldMk cId="35389865" sldId="267"/>
            <ac:spMk id="8" creationId="{334BCFFC-BE26-4314-9259-A05FCAD81E2B}"/>
          </ac:spMkLst>
        </pc:spChg>
        <pc:spChg chg="add mod">
          <ac:chgData name="Volent, Mona Iren" userId="6ef913e6-fd69-407a-86a6-58d7f1d400ed" providerId="ADAL" clId="{28645E0C-9E5B-4896-8EC9-E9393A17ABDA}" dt="2022-04-19T07:14:46.800" v="38399" actId="20577"/>
          <ac:spMkLst>
            <pc:docMk/>
            <pc:sldMk cId="35389865" sldId="267"/>
            <ac:spMk id="9" creationId="{0B8F29B1-97D4-4DAD-AA66-6FDF5FFFA188}"/>
          </ac:spMkLst>
        </pc:spChg>
        <pc:spChg chg="add mod">
          <ac:chgData name="Volent, Mona Iren" userId="6ef913e6-fd69-407a-86a6-58d7f1d400ed" providerId="ADAL" clId="{28645E0C-9E5B-4896-8EC9-E9393A17ABDA}" dt="2022-03-31T07:56:20.207" v="617" actId="14100"/>
          <ac:spMkLst>
            <pc:docMk/>
            <pc:sldMk cId="35389865" sldId="267"/>
            <ac:spMk id="10" creationId="{42920768-5A3D-4329-B789-F31C0EF8074E}"/>
          </ac:spMkLst>
        </pc:spChg>
        <pc:spChg chg="add mod">
          <ac:chgData name="Volent, Mona Iren" userId="6ef913e6-fd69-407a-86a6-58d7f1d400ed" providerId="ADAL" clId="{28645E0C-9E5B-4896-8EC9-E9393A17ABDA}" dt="2022-03-31T10:28:37.719" v="4324" actId="14100"/>
          <ac:spMkLst>
            <pc:docMk/>
            <pc:sldMk cId="35389865" sldId="267"/>
            <ac:spMk id="11" creationId="{167B0B5D-C4ED-4EEE-9C89-FA4E9B007AD3}"/>
          </ac:spMkLst>
        </pc:spChg>
        <pc:spChg chg="add mod ord">
          <ac:chgData name="Volent, Mona Iren" userId="6ef913e6-fd69-407a-86a6-58d7f1d400ed" providerId="ADAL" clId="{28645E0C-9E5B-4896-8EC9-E9393A17ABDA}" dt="2022-03-31T10:26:38.050" v="4301" actId="14100"/>
          <ac:spMkLst>
            <pc:docMk/>
            <pc:sldMk cId="35389865" sldId="267"/>
            <ac:spMk id="12" creationId="{850DEB1E-BB31-4F7C-B4C9-0D543F810BE5}"/>
          </ac:spMkLst>
        </pc:spChg>
        <pc:spChg chg="add mod ord">
          <ac:chgData name="Volent, Mona Iren" userId="6ef913e6-fd69-407a-86a6-58d7f1d400ed" providerId="ADAL" clId="{28645E0C-9E5B-4896-8EC9-E9393A17ABDA}" dt="2022-03-31T10:28:04.855" v="4318" actId="167"/>
          <ac:spMkLst>
            <pc:docMk/>
            <pc:sldMk cId="35389865" sldId="267"/>
            <ac:spMk id="13" creationId="{D4F2B222-D0AE-472F-AB79-C2B4325ED383}"/>
          </ac:spMkLst>
        </pc:spChg>
        <pc:spChg chg="add mod">
          <ac:chgData name="Volent, Mona Iren" userId="6ef913e6-fd69-407a-86a6-58d7f1d400ed" providerId="ADAL" clId="{28645E0C-9E5B-4896-8EC9-E9393A17ABDA}" dt="2022-03-31T11:44:50.291" v="8152" actId="20577"/>
          <ac:spMkLst>
            <pc:docMk/>
            <pc:sldMk cId="35389865" sldId="267"/>
            <ac:spMk id="14" creationId="{401538A6-2F07-43C6-BF94-AD04219094AF}"/>
          </ac:spMkLst>
        </pc:spChg>
        <pc:spChg chg="add del mod">
          <ac:chgData name="Volent, Mona Iren" userId="6ef913e6-fd69-407a-86a6-58d7f1d400ed" providerId="ADAL" clId="{28645E0C-9E5B-4896-8EC9-E9393A17ABDA}" dt="2022-03-31T10:27:18.369" v="4308"/>
          <ac:spMkLst>
            <pc:docMk/>
            <pc:sldMk cId="35389865" sldId="267"/>
            <ac:spMk id="15" creationId="{FF605E8B-55B1-4092-AE35-A1F7CAE7EB63}"/>
          </ac:spMkLst>
        </pc:spChg>
        <pc:spChg chg="add mod">
          <ac:chgData name="Volent, Mona Iren" userId="6ef913e6-fd69-407a-86a6-58d7f1d400ed" providerId="ADAL" clId="{28645E0C-9E5B-4896-8EC9-E9393A17ABDA}" dt="2022-03-31T10:29:47.732" v="4451" actId="313"/>
          <ac:spMkLst>
            <pc:docMk/>
            <pc:sldMk cId="35389865" sldId="267"/>
            <ac:spMk id="16" creationId="{C2FC67CA-194F-409E-B158-6DF54E364EA9}"/>
          </ac:spMkLst>
        </pc:spChg>
        <pc:spChg chg="add del mod">
          <ac:chgData name="Volent, Mona Iren" userId="6ef913e6-fd69-407a-86a6-58d7f1d400ed" providerId="ADAL" clId="{28645E0C-9E5B-4896-8EC9-E9393A17ABDA}" dt="2022-03-31T10:27:39.624" v="4313"/>
          <ac:spMkLst>
            <pc:docMk/>
            <pc:sldMk cId="35389865" sldId="267"/>
            <ac:spMk id="17" creationId="{6EAF806F-516D-4AB0-8122-B812DE46E48F}"/>
          </ac:spMkLst>
        </pc:spChg>
        <pc:spChg chg="add mod">
          <ac:chgData name="Volent, Mona Iren" userId="6ef913e6-fd69-407a-86a6-58d7f1d400ed" providerId="ADAL" clId="{28645E0C-9E5B-4896-8EC9-E9393A17ABDA}" dt="2022-03-31T10:29:39.907" v="4450" actId="20577"/>
          <ac:spMkLst>
            <pc:docMk/>
            <pc:sldMk cId="35389865" sldId="267"/>
            <ac:spMk id="18" creationId="{E887536B-BFD7-450F-9AA5-7B4063A46785}"/>
          </ac:spMkLst>
        </pc:spChg>
        <pc:spChg chg="add mod">
          <ac:chgData name="Volent, Mona Iren" userId="6ef913e6-fd69-407a-86a6-58d7f1d400ed" providerId="ADAL" clId="{28645E0C-9E5B-4896-8EC9-E9393A17ABDA}" dt="2022-04-19T07:16:12.219" v="38442" actId="14100"/>
          <ac:spMkLst>
            <pc:docMk/>
            <pc:sldMk cId="35389865" sldId="267"/>
            <ac:spMk id="19" creationId="{A9438AAB-90F0-4F2B-A1D3-E69B6989ABCD}"/>
          </ac:spMkLst>
        </pc:spChg>
        <pc:spChg chg="add mod">
          <ac:chgData name="Volent, Mona Iren" userId="6ef913e6-fd69-407a-86a6-58d7f1d400ed" providerId="ADAL" clId="{28645E0C-9E5B-4896-8EC9-E9393A17ABDA}" dt="2022-03-31T13:32:12.409" v="14547" actId="20577"/>
          <ac:spMkLst>
            <pc:docMk/>
            <pc:sldMk cId="35389865" sldId="267"/>
            <ac:spMk id="20" creationId="{0F590AFA-1CDE-4A61-9946-AEB776D24F6A}"/>
          </ac:spMkLst>
        </pc:spChg>
        <pc:spChg chg="add del mod">
          <ac:chgData name="Volent, Mona Iren" userId="6ef913e6-fd69-407a-86a6-58d7f1d400ed" providerId="ADAL" clId="{28645E0C-9E5B-4896-8EC9-E9393A17ABDA}" dt="2022-03-31T11:40:52.758" v="8010"/>
          <ac:spMkLst>
            <pc:docMk/>
            <pc:sldMk cId="35389865" sldId="267"/>
            <ac:spMk id="21" creationId="{1D9445B6-62C5-44AA-9C9A-1E05BE258F76}"/>
          </ac:spMkLst>
        </pc:spChg>
        <pc:spChg chg="add mod">
          <ac:chgData name="Volent, Mona Iren" userId="6ef913e6-fd69-407a-86a6-58d7f1d400ed" providerId="ADAL" clId="{28645E0C-9E5B-4896-8EC9-E9393A17ABDA}" dt="2022-04-19T07:15:56.630" v="38440" actId="20577"/>
          <ac:spMkLst>
            <pc:docMk/>
            <pc:sldMk cId="35389865" sldId="267"/>
            <ac:spMk id="22" creationId="{D884537F-7888-4AF6-BD49-3474D4352E29}"/>
          </ac:spMkLst>
        </pc:spChg>
        <pc:spChg chg="add mod">
          <ac:chgData name="Volent, Mona Iren" userId="6ef913e6-fd69-407a-86a6-58d7f1d400ed" providerId="ADAL" clId="{28645E0C-9E5B-4896-8EC9-E9393A17ABDA}" dt="2022-03-31T11:47:15.971" v="8224" actId="14100"/>
          <ac:spMkLst>
            <pc:docMk/>
            <pc:sldMk cId="35389865" sldId="267"/>
            <ac:spMk id="23" creationId="{17DA5A4B-69E9-41C5-BE70-5908376E9429}"/>
          </ac:spMkLst>
        </pc:spChg>
        <pc:spChg chg="add mod">
          <ac:chgData name="Volent, Mona Iren" userId="6ef913e6-fd69-407a-86a6-58d7f1d400ed" providerId="ADAL" clId="{28645E0C-9E5B-4896-8EC9-E9393A17ABDA}" dt="2022-03-31T11:43:41.587" v="8124" actId="20577"/>
          <ac:spMkLst>
            <pc:docMk/>
            <pc:sldMk cId="35389865" sldId="267"/>
            <ac:spMk id="24" creationId="{6F7C1790-7C7C-45D6-9598-BF7CC64F9C42}"/>
          </ac:spMkLst>
        </pc:spChg>
        <pc:spChg chg="add mod">
          <ac:chgData name="Volent, Mona Iren" userId="6ef913e6-fd69-407a-86a6-58d7f1d400ed" providerId="ADAL" clId="{28645E0C-9E5B-4896-8EC9-E9393A17ABDA}" dt="2022-04-19T07:15:28.210" v="38414" actId="255"/>
          <ac:spMkLst>
            <pc:docMk/>
            <pc:sldMk cId="35389865" sldId="267"/>
            <ac:spMk id="25" creationId="{28A4152E-BE61-47FA-B7E8-D4ABC53A4EEF}"/>
          </ac:spMkLst>
        </pc:spChg>
        <pc:spChg chg="add mod">
          <ac:chgData name="Volent, Mona Iren" userId="6ef913e6-fd69-407a-86a6-58d7f1d400ed" providerId="ADAL" clId="{28645E0C-9E5B-4896-8EC9-E9393A17ABDA}" dt="2022-03-31T11:46:26.276" v="8222" actId="20577"/>
          <ac:spMkLst>
            <pc:docMk/>
            <pc:sldMk cId="35389865" sldId="267"/>
            <ac:spMk id="26" creationId="{8AECEA90-2189-4F02-9F89-4FC3A7177314}"/>
          </ac:spMkLst>
        </pc:spChg>
        <pc:spChg chg="add mod">
          <ac:chgData name="Volent, Mona Iren" userId="6ef913e6-fd69-407a-86a6-58d7f1d400ed" providerId="ADAL" clId="{28645E0C-9E5B-4896-8EC9-E9393A17ABDA}" dt="2022-03-31T11:48:07.754" v="8270" actId="20577"/>
          <ac:spMkLst>
            <pc:docMk/>
            <pc:sldMk cId="35389865" sldId="267"/>
            <ac:spMk id="27" creationId="{ADD2DFD5-B5B0-4955-9443-A4A943A43116}"/>
          </ac:spMkLst>
        </pc:spChg>
      </pc:sldChg>
      <pc:sldChg chg="modSp mod">
        <pc:chgData name="Volent, Mona Iren" userId="6ef913e6-fd69-407a-86a6-58d7f1d400ed" providerId="ADAL" clId="{28645E0C-9E5B-4896-8EC9-E9393A17ABDA}" dt="2022-04-19T06:51:47.044" v="37714" actId="20577"/>
        <pc:sldMkLst>
          <pc:docMk/>
          <pc:sldMk cId="3227693864" sldId="268"/>
        </pc:sldMkLst>
        <pc:spChg chg="mod">
          <ac:chgData name="Volent, Mona Iren" userId="6ef913e6-fd69-407a-86a6-58d7f1d400ed" providerId="ADAL" clId="{28645E0C-9E5B-4896-8EC9-E9393A17ABDA}" dt="2022-03-31T08:40:33.575" v="1472" actId="122"/>
          <ac:spMkLst>
            <pc:docMk/>
            <pc:sldMk cId="3227693864" sldId="268"/>
            <ac:spMk id="2" creationId="{6AEDE16F-BE4A-408C-B39F-2DD44F2C8C10}"/>
          </ac:spMkLst>
        </pc:spChg>
        <pc:spChg chg="mod">
          <ac:chgData name="Volent, Mona Iren" userId="6ef913e6-fd69-407a-86a6-58d7f1d400ed" providerId="ADAL" clId="{28645E0C-9E5B-4896-8EC9-E9393A17ABDA}" dt="2022-04-19T06:51:47.044" v="37714" actId="20577"/>
          <ac:spMkLst>
            <pc:docMk/>
            <pc:sldMk cId="3227693864" sldId="268"/>
            <ac:spMk id="3" creationId="{63007C42-27BE-4DEB-88EC-563880AED0BA}"/>
          </ac:spMkLst>
        </pc:spChg>
      </pc:sldChg>
      <pc:sldChg chg="addSp modSp mod ord modNotesTx">
        <pc:chgData name="Volent, Mona Iren" userId="6ef913e6-fd69-407a-86a6-58d7f1d400ed" providerId="ADAL" clId="{28645E0C-9E5B-4896-8EC9-E9393A17ABDA}" dt="2022-04-22T09:22:18.531" v="42425" actId="20577"/>
        <pc:sldMkLst>
          <pc:docMk/>
          <pc:sldMk cId="3135514792" sldId="269"/>
        </pc:sldMkLst>
        <pc:spChg chg="mod">
          <ac:chgData name="Volent, Mona Iren" userId="6ef913e6-fd69-407a-86a6-58d7f1d400ed" providerId="ADAL" clId="{28645E0C-9E5B-4896-8EC9-E9393A17ABDA}" dt="2022-03-31T08:49:02.679" v="2147" actId="20577"/>
          <ac:spMkLst>
            <pc:docMk/>
            <pc:sldMk cId="3135514792" sldId="269"/>
            <ac:spMk id="2" creationId="{25CFEDDF-1386-4675-8F81-D0CB73BE590E}"/>
          </ac:spMkLst>
        </pc:spChg>
        <pc:spChg chg="mod">
          <ac:chgData name="Volent, Mona Iren" userId="6ef913e6-fd69-407a-86a6-58d7f1d400ed" providerId="ADAL" clId="{28645E0C-9E5B-4896-8EC9-E9393A17ABDA}" dt="2022-04-04T13:24:53.901" v="20809" actId="20577"/>
          <ac:spMkLst>
            <pc:docMk/>
            <pc:sldMk cId="3135514792" sldId="269"/>
            <ac:spMk id="3" creationId="{ED844A9C-1011-4A47-B4B1-833DB8ABF83B}"/>
          </ac:spMkLst>
        </pc:spChg>
        <pc:picChg chg="add mod">
          <ac:chgData name="Volent, Mona Iren" userId="6ef913e6-fd69-407a-86a6-58d7f1d400ed" providerId="ADAL" clId="{28645E0C-9E5B-4896-8EC9-E9393A17ABDA}" dt="2022-04-04T13:25:11.987" v="20810" actId="1076"/>
          <ac:picMkLst>
            <pc:docMk/>
            <pc:sldMk cId="3135514792" sldId="269"/>
            <ac:picMk id="5" creationId="{681B652A-4ABC-4357-9BE4-74DC19D0F24E}"/>
          </ac:picMkLst>
        </pc:picChg>
      </pc:sldChg>
      <pc:sldChg chg="modSp del mod">
        <pc:chgData name="Volent, Mona Iren" userId="6ef913e6-fd69-407a-86a6-58d7f1d400ed" providerId="ADAL" clId="{28645E0C-9E5B-4896-8EC9-E9393A17ABDA}" dt="2022-03-31T10:30:59.035" v="4499" actId="2696"/>
        <pc:sldMkLst>
          <pc:docMk/>
          <pc:sldMk cId="3843825519" sldId="270"/>
        </pc:sldMkLst>
        <pc:spChg chg="mod">
          <ac:chgData name="Volent, Mona Iren" userId="6ef913e6-fd69-407a-86a6-58d7f1d400ed" providerId="ADAL" clId="{28645E0C-9E5B-4896-8EC9-E9393A17ABDA}" dt="2022-03-31T10:22:03.039" v="4226" actId="20577"/>
          <ac:spMkLst>
            <pc:docMk/>
            <pc:sldMk cId="3843825519" sldId="270"/>
            <ac:spMk id="2" creationId="{393A7FF1-BED2-4FF2-805F-B66BB7F1E432}"/>
          </ac:spMkLst>
        </pc:spChg>
      </pc:sldChg>
      <pc:sldChg chg="addSp delSp modSp new mod ord modNotesTx">
        <pc:chgData name="Volent, Mona Iren" userId="6ef913e6-fd69-407a-86a6-58d7f1d400ed" providerId="ADAL" clId="{28645E0C-9E5B-4896-8EC9-E9393A17ABDA}" dt="2022-04-22T09:22:07.455" v="42423" actId="20577"/>
        <pc:sldMkLst>
          <pc:docMk/>
          <pc:sldMk cId="391736809" sldId="271"/>
        </pc:sldMkLst>
        <pc:spChg chg="mod">
          <ac:chgData name="Volent, Mona Iren" userId="6ef913e6-fd69-407a-86a6-58d7f1d400ed" providerId="ADAL" clId="{28645E0C-9E5B-4896-8EC9-E9393A17ABDA}" dt="2022-04-19T07:21:59.676" v="38695" actId="6549"/>
          <ac:spMkLst>
            <pc:docMk/>
            <pc:sldMk cId="391736809" sldId="271"/>
            <ac:spMk id="2" creationId="{20E8B042-4177-4E3F-8D20-CA07C49F20E0}"/>
          </ac:spMkLst>
        </pc:spChg>
        <pc:spChg chg="mod">
          <ac:chgData name="Volent, Mona Iren" userId="6ef913e6-fd69-407a-86a6-58d7f1d400ed" providerId="ADAL" clId="{28645E0C-9E5B-4896-8EC9-E9393A17ABDA}" dt="2022-04-19T13:02:44.356" v="40781" actId="113"/>
          <ac:spMkLst>
            <pc:docMk/>
            <pc:sldMk cId="391736809" sldId="271"/>
            <ac:spMk id="4" creationId="{1652D2ED-8473-4CCC-AA9A-12AB82BB22F5}"/>
          </ac:spMkLst>
        </pc:spChg>
        <pc:spChg chg="del">
          <ac:chgData name="Volent, Mona Iren" userId="6ef913e6-fd69-407a-86a6-58d7f1d400ed" providerId="ADAL" clId="{28645E0C-9E5B-4896-8EC9-E9393A17ABDA}" dt="2022-03-31T07:51:09.247" v="605"/>
          <ac:spMkLst>
            <pc:docMk/>
            <pc:sldMk cId="391736809" sldId="271"/>
            <ac:spMk id="5" creationId="{FA44A136-0F83-4AED-BCBE-DEDABA0D2670}"/>
          </ac:spMkLst>
        </pc:spChg>
        <pc:picChg chg="add mod">
          <ac:chgData name="Volent, Mona Iren" userId="6ef913e6-fd69-407a-86a6-58d7f1d400ed" providerId="ADAL" clId="{28645E0C-9E5B-4896-8EC9-E9393A17ABDA}" dt="2022-03-31T07:51:47.923" v="615" actId="14100"/>
          <ac:picMkLst>
            <pc:docMk/>
            <pc:sldMk cId="391736809" sldId="271"/>
            <ac:picMk id="1026" creationId="{6526D38C-8498-41B8-A7EC-4ED682696E56}"/>
          </ac:picMkLst>
        </pc:picChg>
      </pc:sldChg>
      <pc:sldChg chg="new del">
        <pc:chgData name="Volent, Mona Iren" userId="6ef913e6-fd69-407a-86a6-58d7f1d400ed" providerId="ADAL" clId="{28645E0C-9E5B-4896-8EC9-E9393A17ABDA}" dt="2022-03-31T07:49:32.252" v="580" actId="2696"/>
        <pc:sldMkLst>
          <pc:docMk/>
          <pc:sldMk cId="4255464608" sldId="271"/>
        </pc:sldMkLst>
      </pc:sldChg>
      <pc:sldChg chg="modSp new del mod modNotesTx">
        <pc:chgData name="Volent, Mona Iren" userId="6ef913e6-fd69-407a-86a6-58d7f1d400ed" providerId="ADAL" clId="{28645E0C-9E5B-4896-8EC9-E9393A17ABDA}" dt="2022-04-04T13:44:59.785" v="21199" actId="2696"/>
        <pc:sldMkLst>
          <pc:docMk/>
          <pc:sldMk cId="918627748" sldId="272"/>
        </pc:sldMkLst>
        <pc:spChg chg="mod">
          <ac:chgData name="Volent, Mona Iren" userId="6ef913e6-fd69-407a-86a6-58d7f1d400ed" providerId="ADAL" clId="{28645E0C-9E5B-4896-8EC9-E9393A17ABDA}" dt="2022-04-04T13:36:37.836" v="21014" actId="20577"/>
          <ac:spMkLst>
            <pc:docMk/>
            <pc:sldMk cId="918627748" sldId="272"/>
            <ac:spMk id="2" creationId="{26D334DC-1142-4E0D-865B-40D8C0EAE034}"/>
          </ac:spMkLst>
        </pc:spChg>
        <pc:spChg chg="mod">
          <ac:chgData name="Volent, Mona Iren" userId="6ef913e6-fd69-407a-86a6-58d7f1d400ed" providerId="ADAL" clId="{28645E0C-9E5B-4896-8EC9-E9393A17ABDA}" dt="2022-04-04T13:21:05.439" v="20778" actId="20577"/>
          <ac:spMkLst>
            <pc:docMk/>
            <pc:sldMk cId="918627748" sldId="272"/>
            <ac:spMk id="3" creationId="{20C47479-C154-4D42-B50B-9F8573C1B9E4}"/>
          </ac:spMkLst>
        </pc:spChg>
      </pc:sldChg>
      <pc:sldChg chg="addSp delSp modSp new del mod modAnim chgLayout">
        <pc:chgData name="Volent, Mona Iren" userId="6ef913e6-fd69-407a-86a6-58d7f1d400ed" providerId="ADAL" clId="{28645E0C-9E5B-4896-8EC9-E9393A17ABDA}" dt="2022-04-04T11:42:02.456" v="19274" actId="2696"/>
        <pc:sldMkLst>
          <pc:docMk/>
          <pc:sldMk cId="504819887" sldId="273"/>
        </pc:sldMkLst>
        <pc:spChg chg="mod ord">
          <ac:chgData name="Volent, Mona Iren" userId="6ef913e6-fd69-407a-86a6-58d7f1d400ed" providerId="ADAL" clId="{28645E0C-9E5B-4896-8EC9-E9393A17ABDA}" dt="2022-03-31T09:08:24.726" v="2974" actId="700"/>
          <ac:spMkLst>
            <pc:docMk/>
            <pc:sldMk cId="504819887" sldId="273"/>
            <ac:spMk id="2" creationId="{1B62C642-615C-49E5-B66E-3060C3624D27}"/>
          </ac:spMkLst>
        </pc:spChg>
        <pc:spChg chg="del mod">
          <ac:chgData name="Volent, Mona Iren" userId="6ef913e6-fd69-407a-86a6-58d7f1d400ed" providerId="ADAL" clId="{28645E0C-9E5B-4896-8EC9-E9393A17ABDA}" dt="2022-03-31T09:02:17.773" v="2878" actId="931"/>
          <ac:spMkLst>
            <pc:docMk/>
            <pc:sldMk cId="504819887" sldId="273"/>
            <ac:spMk id="3" creationId="{DCB5E364-6B6D-4E48-928A-87401BEE51A6}"/>
          </ac:spMkLst>
        </pc:spChg>
        <pc:spChg chg="mod ord">
          <ac:chgData name="Volent, Mona Iren" userId="6ef913e6-fd69-407a-86a6-58d7f1d400ed" providerId="ADAL" clId="{28645E0C-9E5B-4896-8EC9-E9393A17ABDA}" dt="2022-03-31T09:08:24.726" v="2974" actId="700"/>
          <ac:spMkLst>
            <pc:docMk/>
            <pc:sldMk cId="504819887" sldId="273"/>
            <ac:spMk id="4" creationId="{222CBD74-BA9D-4D25-99A0-9C88D2FD6C1C}"/>
          </ac:spMkLst>
        </pc:spChg>
        <pc:spChg chg="add mod ord">
          <ac:chgData name="Volent, Mona Iren" userId="6ef913e6-fd69-407a-86a6-58d7f1d400ed" providerId="ADAL" clId="{28645E0C-9E5B-4896-8EC9-E9393A17ABDA}" dt="2022-03-31T11:06:10.347" v="6800" actId="167"/>
          <ac:spMkLst>
            <pc:docMk/>
            <pc:sldMk cId="504819887" sldId="273"/>
            <ac:spMk id="5" creationId="{4A014FC7-3670-4E53-B090-C9AAE24C06C6}"/>
          </ac:spMkLst>
        </pc:spChg>
        <pc:picChg chg="add mod ord">
          <ac:chgData name="Volent, Mona Iren" userId="6ef913e6-fd69-407a-86a6-58d7f1d400ed" providerId="ADAL" clId="{28645E0C-9E5B-4896-8EC9-E9393A17ABDA}" dt="2022-03-31T11:06:09.734" v="6799" actId="167"/>
          <ac:picMkLst>
            <pc:docMk/>
            <pc:sldMk cId="504819887" sldId="273"/>
            <ac:picMk id="7" creationId="{2D15FE7F-ED27-4DAD-A780-4730BBA87D8B}"/>
          </ac:picMkLst>
        </pc:picChg>
      </pc:sldChg>
      <pc:sldChg chg="new del">
        <pc:chgData name="Volent, Mona Iren" userId="6ef913e6-fd69-407a-86a6-58d7f1d400ed" providerId="ADAL" clId="{28645E0C-9E5B-4896-8EC9-E9393A17ABDA}" dt="2022-03-31T08:56:52.356" v="2845" actId="2696"/>
        <pc:sldMkLst>
          <pc:docMk/>
          <pc:sldMk cId="2639107540" sldId="273"/>
        </pc:sldMkLst>
      </pc:sldChg>
      <pc:sldChg chg="modSp new del mod modNotesTx">
        <pc:chgData name="Volent, Mona Iren" userId="6ef913e6-fd69-407a-86a6-58d7f1d400ed" providerId="ADAL" clId="{28645E0C-9E5B-4896-8EC9-E9393A17ABDA}" dt="2022-04-04T13:45:45.565" v="21210" actId="2696"/>
        <pc:sldMkLst>
          <pc:docMk/>
          <pc:sldMk cId="1534263555" sldId="274"/>
        </pc:sldMkLst>
        <pc:spChg chg="mod">
          <ac:chgData name="Volent, Mona Iren" userId="6ef913e6-fd69-407a-86a6-58d7f1d400ed" providerId="ADAL" clId="{28645E0C-9E5B-4896-8EC9-E9393A17ABDA}" dt="2022-04-04T11:43:27.239" v="19311" actId="20577"/>
          <ac:spMkLst>
            <pc:docMk/>
            <pc:sldMk cId="1534263555" sldId="274"/>
            <ac:spMk id="2" creationId="{7350CEA2-0CFA-48F4-9DFC-B9AED45B8AEA}"/>
          </ac:spMkLst>
        </pc:spChg>
        <pc:spChg chg="mod">
          <ac:chgData name="Volent, Mona Iren" userId="6ef913e6-fd69-407a-86a6-58d7f1d400ed" providerId="ADAL" clId="{28645E0C-9E5B-4896-8EC9-E9393A17ABDA}" dt="2022-04-04T13:21:34.723" v="20790" actId="20577"/>
          <ac:spMkLst>
            <pc:docMk/>
            <pc:sldMk cId="1534263555" sldId="274"/>
            <ac:spMk id="3" creationId="{EA274207-C899-4336-9B2A-971B296070B2}"/>
          </ac:spMkLst>
        </pc:spChg>
      </pc:sldChg>
      <pc:sldChg chg="new del">
        <pc:chgData name="Volent, Mona Iren" userId="6ef913e6-fd69-407a-86a6-58d7f1d400ed" providerId="ADAL" clId="{28645E0C-9E5B-4896-8EC9-E9393A17ABDA}" dt="2022-03-31T08:56:52.356" v="2845" actId="2696"/>
        <pc:sldMkLst>
          <pc:docMk/>
          <pc:sldMk cId="3547902574" sldId="274"/>
        </pc:sldMkLst>
      </pc:sldChg>
      <pc:sldChg chg="new del">
        <pc:chgData name="Volent, Mona Iren" userId="6ef913e6-fd69-407a-86a6-58d7f1d400ed" providerId="ADAL" clId="{28645E0C-9E5B-4896-8EC9-E9393A17ABDA}" dt="2022-03-31T08:56:52.356" v="2845" actId="2696"/>
        <pc:sldMkLst>
          <pc:docMk/>
          <pc:sldMk cId="2720574273" sldId="275"/>
        </pc:sldMkLst>
      </pc:sldChg>
      <pc:sldChg chg="new del">
        <pc:chgData name="Volent, Mona Iren" userId="6ef913e6-fd69-407a-86a6-58d7f1d400ed" providerId="ADAL" clId="{28645E0C-9E5B-4896-8EC9-E9393A17ABDA}" dt="2022-03-31T08:56:46.910" v="2844" actId="2696"/>
        <pc:sldMkLst>
          <pc:docMk/>
          <pc:sldMk cId="2560529923" sldId="276"/>
        </pc:sldMkLst>
      </pc:sldChg>
      <pc:sldChg chg="new del">
        <pc:chgData name="Volent, Mona Iren" userId="6ef913e6-fd69-407a-86a6-58d7f1d400ed" providerId="ADAL" clId="{28645E0C-9E5B-4896-8EC9-E9393A17ABDA}" dt="2022-03-31T08:56:46.910" v="2844" actId="2696"/>
        <pc:sldMkLst>
          <pc:docMk/>
          <pc:sldMk cId="2163530740" sldId="277"/>
        </pc:sldMkLst>
      </pc:sldChg>
      <pc:sldChg chg="new del">
        <pc:chgData name="Volent, Mona Iren" userId="6ef913e6-fd69-407a-86a6-58d7f1d400ed" providerId="ADAL" clId="{28645E0C-9E5B-4896-8EC9-E9393A17ABDA}" dt="2022-03-31T08:56:46.910" v="2844" actId="2696"/>
        <pc:sldMkLst>
          <pc:docMk/>
          <pc:sldMk cId="815708923" sldId="278"/>
        </pc:sldMkLst>
      </pc:sldChg>
      <pc:sldChg chg="new del">
        <pc:chgData name="Volent, Mona Iren" userId="6ef913e6-fd69-407a-86a6-58d7f1d400ed" providerId="ADAL" clId="{28645E0C-9E5B-4896-8EC9-E9393A17ABDA}" dt="2022-03-31T08:56:42.810" v="2843" actId="2696"/>
        <pc:sldMkLst>
          <pc:docMk/>
          <pc:sldMk cId="3131730458" sldId="279"/>
        </pc:sldMkLst>
      </pc:sldChg>
      <pc:sldChg chg="new del">
        <pc:chgData name="Volent, Mona Iren" userId="6ef913e6-fd69-407a-86a6-58d7f1d400ed" providerId="ADAL" clId="{28645E0C-9E5B-4896-8EC9-E9393A17ABDA}" dt="2022-03-31T08:56:42.810" v="2843" actId="2696"/>
        <pc:sldMkLst>
          <pc:docMk/>
          <pc:sldMk cId="3010679975" sldId="280"/>
        </pc:sldMkLst>
      </pc:sldChg>
      <pc:sldChg chg="modSp add mod modNotesTx">
        <pc:chgData name="Volent, Mona Iren" userId="6ef913e6-fd69-407a-86a6-58d7f1d400ed" providerId="ADAL" clId="{28645E0C-9E5B-4896-8EC9-E9393A17ABDA}" dt="2022-04-22T09:23:58.983" v="42436" actId="20577"/>
        <pc:sldMkLst>
          <pc:docMk/>
          <pc:sldMk cId="3775982540" sldId="280"/>
        </pc:sldMkLst>
        <pc:spChg chg="mod">
          <ac:chgData name="Volent, Mona Iren" userId="6ef913e6-fd69-407a-86a6-58d7f1d400ed" providerId="ADAL" clId="{28645E0C-9E5B-4896-8EC9-E9393A17ABDA}" dt="2022-04-08T11:34:40.428" v="35186" actId="20577"/>
          <ac:spMkLst>
            <pc:docMk/>
            <pc:sldMk cId="3775982540" sldId="280"/>
            <ac:spMk id="3" creationId="{00000000-0000-0000-0000-000000000000}"/>
          </ac:spMkLst>
        </pc:spChg>
        <pc:picChg chg="mod">
          <ac:chgData name="Volent, Mona Iren" userId="6ef913e6-fd69-407a-86a6-58d7f1d400ed" providerId="ADAL" clId="{28645E0C-9E5B-4896-8EC9-E9393A17ABDA}" dt="2022-04-08T11:34:54.261" v="35187" actId="1076"/>
          <ac:picMkLst>
            <pc:docMk/>
            <pc:sldMk cId="3775982540" sldId="280"/>
            <ac:picMk id="3074" creationId="{00000000-0000-0000-0000-000000000000}"/>
          </ac:picMkLst>
        </pc:picChg>
      </pc:sldChg>
      <pc:sldChg chg="new del">
        <pc:chgData name="Volent, Mona Iren" userId="6ef913e6-fd69-407a-86a6-58d7f1d400ed" providerId="ADAL" clId="{28645E0C-9E5B-4896-8EC9-E9393A17ABDA}" dt="2022-03-31T08:56:42.810" v="2843" actId="2696"/>
        <pc:sldMkLst>
          <pc:docMk/>
          <pc:sldMk cId="2915643814" sldId="281"/>
        </pc:sldMkLst>
      </pc:sldChg>
      <pc:sldChg chg="modSp add mod modNotesTx">
        <pc:chgData name="Volent, Mona Iren" userId="6ef913e6-fd69-407a-86a6-58d7f1d400ed" providerId="ADAL" clId="{28645E0C-9E5B-4896-8EC9-E9393A17ABDA}" dt="2022-04-22T09:23:51.990" v="42435" actId="20577"/>
        <pc:sldMkLst>
          <pc:docMk/>
          <pc:sldMk cId="4040558981" sldId="281"/>
        </pc:sldMkLst>
        <pc:spChg chg="mod">
          <ac:chgData name="Volent, Mona Iren" userId="6ef913e6-fd69-407a-86a6-58d7f1d400ed" providerId="ADAL" clId="{28645E0C-9E5B-4896-8EC9-E9393A17ABDA}" dt="2022-04-08T11:33:56.930" v="35172" actId="20577"/>
          <ac:spMkLst>
            <pc:docMk/>
            <pc:sldMk cId="4040558981" sldId="281"/>
            <ac:spMk id="16387" creationId="{00000000-0000-0000-0000-000000000000}"/>
          </ac:spMkLst>
        </pc:spChg>
      </pc:sldChg>
      <pc:sldChg chg="new del">
        <pc:chgData name="Volent, Mona Iren" userId="6ef913e6-fd69-407a-86a6-58d7f1d400ed" providerId="ADAL" clId="{28645E0C-9E5B-4896-8EC9-E9393A17ABDA}" dt="2022-03-31T08:56:39.182" v="2842" actId="2696"/>
        <pc:sldMkLst>
          <pc:docMk/>
          <pc:sldMk cId="2849041909" sldId="282"/>
        </pc:sldMkLst>
      </pc:sldChg>
      <pc:sldChg chg="new del">
        <pc:chgData name="Volent, Mona Iren" userId="6ef913e6-fd69-407a-86a6-58d7f1d400ed" providerId="ADAL" clId="{28645E0C-9E5B-4896-8EC9-E9393A17ABDA}" dt="2022-03-31T08:56:39.182" v="2842" actId="2696"/>
        <pc:sldMkLst>
          <pc:docMk/>
          <pc:sldMk cId="105939909" sldId="283"/>
        </pc:sldMkLst>
      </pc:sldChg>
      <pc:sldChg chg="new del">
        <pc:chgData name="Volent, Mona Iren" userId="6ef913e6-fd69-407a-86a6-58d7f1d400ed" providerId="ADAL" clId="{28645E0C-9E5B-4896-8EC9-E9393A17ABDA}" dt="2022-03-31T08:56:39.182" v="2842" actId="2696"/>
        <pc:sldMkLst>
          <pc:docMk/>
          <pc:sldMk cId="4014227323" sldId="284"/>
        </pc:sldMkLst>
      </pc:sldChg>
      <pc:sldChg chg="new del">
        <pc:chgData name="Volent, Mona Iren" userId="6ef913e6-fd69-407a-86a6-58d7f1d400ed" providerId="ADAL" clId="{28645E0C-9E5B-4896-8EC9-E9393A17ABDA}" dt="2022-03-31T08:56:34.829" v="2841" actId="2696"/>
        <pc:sldMkLst>
          <pc:docMk/>
          <pc:sldMk cId="2804740571" sldId="285"/>
        </pc:sldMkLst>
      </pc:sldChg>
      <pc:sldChg chg="new del">
        <pc:chgData name="Volent, Mona Iren" userId="6ef913e6-fd69-407a-86a6-58d7f1d400ed" providerId="ADAL" clId="{28645E0C-9E5B-4896-8EC9-E9393A17ABDA}" dt="2022-03-31T08:56:34.829" v="2841" actId="2696"/>
        <pc:sldMkLst>
          <pc:docMk/>
          <pc:sldMk cId="3070478987" sldId="286"/>
        </pc:sldMkLst>
      </pc:sldChg>
      <pc:sldChg chg="new del">
        <pc:chgData name="Volent, Mona Iren" userId="6ef913e6-fd69-407a-86a6-58d7f1d400ed" providerId="ADAL" clId="{28645E0C-9E5B-4896-8EC9-E9393A17ABDA}" dt="2022-03-31T08:56:34.829" v="2841" actId="2696"/>
        <pc:sldMkLst>
          <pc:docMk/>
          <pc:sldMk cId="3596378731" sldId="287"/>
        </pc:sldMkLst>
      </pc:sldChg>
      <pc:sldChg chg="new del">
        <pc:chgData name="Volent, Mona Iren" userId="6ef913e6-fd69-407a-86a6-58d7f1d400ed" providerId="ADAL" clId="{28645E0C-9E5B-4896-8EC9-E9393A17ABDA}" dt="2022-03-31T08:56:34.829" v="2841" actId="2696"/>
        <pc:sldMkLst>
          <pc:docMk/>
          <pc:sldMk cId="1945954389" sldId="288"/>
        </pc:sldMkLst>
      </pc:sldChg>
      <pc:sldChg chg="new del">
        <pc:chgData name="Volent, Mona Iren" userId="6ef913e6-fd69-407a-86a6-58d7f1d400ed" providerId="ADAL" clId="{28645E0C-9E5B-4896-8EC9-E9393A17ABDA}" dt="2022-03-31T08:56:34.829" v="2841" actId="2696"/>
        <pc:sldMkLst>
          <pc:docMk/>
          <pc:sldMk cId="969726618" sldId="289"/>
        </pc:sldMkLst>
      </pc:sldChg>
      <pc:sldChg chg="new del">
        <pc:chgData name="Volent, Mona Iren" userId="6ef913e6-fd69-407a-86a6-58d7f1d400ed" providerId="ADAL" clId="{28645E0C-9E5B-4896-8EC9-E9393A17ABDA}" dt="2022-03-31T08:56:26.064" v="2840" actId="2696"/>
        <pc:sldMkLst>
          <pc:docMk/>
          <pc:sldMk cId="69678878" sldId="290"/>
        </pc:sldMkLst>
      </pc:sldChg>
      <pc:sldChg chg="modSp add mod modNotesTx">
        <pc:chgData name="Volent, Mona Iren" userId="6ef913e6-fd69-407a-86a6-58d7f1d400ed" providerId="ADAL" clId="{28645E0C-9E5B-4896-8EC9-E9393A17ABDA}" dt="2022-04-22T09:22:34.003" v="42427" actId="20577"/>
        <pc:sldMkLst>
          <pc:docMk/>
          <pc:sldMk cId="3091040013" sldId="290"/>
        </pc:sldMkLst>
        <pc:spChg chg="mod">
          <ac:chgData name="Volent, Mona Iren" userId="6ef913e6-fd69-407a-86a6-58d7f1d400ed" providerId="ADAL" clId="{28645E0C-9E5B-4896-8EC9-E9393A17ABDA}" dt="2022-04-04T13:54:40.611" v="21545" actId="20577"/>
          <ac:spMkLst>
            <pc:docMk/>
            <pc:sldMk cId="3091040013" sldId="290"/>
            <ac:spMk id="23554" creationId="{00000000-0000-0000-0000-000000000000}"/>
          </ac:spMkLst>
        </pc:spChg>
        <pc:spChg chg="mod">
          <ac:chgData name="Volent, Mona Iren" userId="6ef913e6-fd69-407a-86a6-58d7f1d400ed" providerId="ADAL" clId="{28645E0C-9E5B-4896-8EC9-E9393A17ABDA}" dt="2022-04-06T11:03:49.307" v="23785" actId="20577"/>
          <ac:spMkLst>
            <pc:docMk/>
            <pc:sldMk cId="3091040013" sldId="290"/>
            <ac:spMk id="23555" creationId="{00000000-0000-0000-0000-000000000000}"/>
          </ac:spMkLst>
        </pc:spChg>
      </pc:sldChg>
      <pc:sldChg chg="new del">
        <pc:chgData name="Volent, Mona Iren" userId="6ef913e6-fd69-407a-86a6-58d7f1d400ed" providerId="ADAL" clId="{28645E0C-9E5B-4896-8EC9-E9393A17ABDA}" dt="2022-03-31T08:56:26.064" v="2840" actId="2696"/>
        <pc:sldMkLst>
          <pc:docMk/>
          <pc:sldMk cId="2644172092" sldId="291"/>
        </pc:sldMkLst>
      </pc:sldChg>
      <pc:sldChg chg="new del">
        <pc:chgData name="Volent, Mona Iren" userId="6ef913e6-fd69-407a-86a6-58d7f1d400ed" providerId="ADAL" clId="{28645E0C-9E5B-4896-8EC9-E9393A17ABDA}" dt="2022-03-31T08:56:26.064" v="2840" actId="2696"/>
        <pc:sldMkLst>
          <pc:docMk/>
          <pc:sldMk cId="961854598" sldId="292"/>
        </pc:sldMkLst>
      </pc:sldChg>
      <pc:sldChg chg="new del">
        <pc:chgData name="Volent, Mona Iren" userId="6ef913e6-fd69-407a-86a6-58d7f1d400ed" providerId="ADAL" clId="{28645E0C-9E5B-4896-8EC9-E9393A17ABDA}" dt="2022-03-31T08:56:26.064" v="2840" actId="2696"/>
        <pc:sldMkLst>
          <pc:docMk/>
          <pc:sldMk cId="3629214612" sldId="293"/>
        </pc:sldMkLst>
      </pc:sldChg>
      <pc:sldChg chg="new del">
        <pc:chgData name="Volent, Mona Iren" userId="6ef913e6-fd69-407a-86a6-58d7f1d400ed" providerId="ADAL" clId="{28645E0C-9E5B-4896-8EC9-E9393A17ABDA}" dt="2022-03-31T08:56:26.064" v="2840" actId="2696"/>
        <pc:sldMkLst>
          <pc:docMk/>
          <pc:sldMk cId="2755613966" sldId="294"/>
        </pc:sldMkLst>
      </pc:sldChg>
      <pc:sldChg chg="new del">
        <pc:chgData name="Volent, Mona Iren" userId="6ef913e6-fd69-407a-86a6-58d7f1d400ed" providerId="ADAL" clId="{28645E0C-9E5B-4896-8EC9-E9393A17ABDA}" dt="2022-03-31T08:56:20.815" v="2839" actId="2696"/>
        <pc:sldMkLst>
          <pc:docMk/>
          <pc:sldMk cId="2088481404" sldId="295"/>
        </pc:sldMkLst>
      </pc:sldChg>
      <pc:sldChg chg="new del">
        <pc:chgData name="Volent, Mona Iren" userId="6ef913e6-fd69-407a-86a6-58d7f1d400ed" providerId="ADAL" clId="{28645E0C-9E5B-4896-8EC9-E9393A17ABDA}" dt="2022-03-31T08:56:20.815" v="2839" actId="2696"/>
        <pc:sldMkLst>
          <pc:docMk/>
          <pc:sldMk cId="3678884369" sldId="296"/>
        </pc:sldMkLst>
      </pc:sldChg>
      <pc:sldChg chg="new del">
        <pc:chgData name="Volent, Mona Iren" userId="6ef913e6-fd69-407a-86a6-58d7f1d400ed" providerId="ADAL" clId="{28645E0C-9E5B-4896-8EC9-E9393A17ABDA}" dt="2022-03-31T08:56:20.815" v="2839" actId="2696"/>
        <pc:sldMkLst>
          <pc:docMk/>
          <pc:sldMk cId="3392803998" sldId="297"/>
        </pc:sldMkLst>
      </pc:sldChg>
      <pc:sldChg chg="new del">
        <pc:chgData name="Volent, Mona Iren" userId="6ef913e6-fd69-407a-86a6-58d7f1d400ed" providerId="ADAL" clId="{28645E0C-9E5B-4896-8EC9-E9393A17ABDA}" dt="2022-03-31T08:56:20.815" v="2839" actId="2696"/>
        <pc:sldMkLst>
          <pc:docMk/>
          <pc:sldMk cId="3539470011" sldId="298"/>
        </pc:sldMkLst>
      </pc:sldChg>
      <pc:sldChg chg="new del">
        <pc:chgData name="Volent, Mona Iren" userId="6ef913e6-fd69-407a-86a6-58d7f1d400ed" providerId="ADAL" clId="{28645E0C-9E5B-4896-8EC9-E9393A17ABDA}" dt="2022-03-31T08:56:15.985" v="2838" actId="2696"/>
        <pc:sldMkLst>
          <pc:docMk/>
          <pc:sldMk cId="1551406875" sldId="299"/>
        </pc:sldMkLst>
      </pc:sldChg>
      <pc:sldChg chg="new del">
        <pc:chgData name="Volent, Mona Iren" userId="6ef913e6-fd69-407a-86a6-58d7f1d400ed" providerId="ADAL" clId="{28645E0C-9E5B-4896-8EC9-E9393A17ABDA}" dt="2022-03-31T08:56:15.985" v="2838" actId="2696"/>
        <pc:sldMkLst>
          <pc:docMk/>
          <pc:sldMk cId="3457973150" sldId="300"/>
        </pc:sldMkLst>
      </pc:sldChg>
      <pc:sldChg chg="new del">
        <pc:chgData name="Volent, Mona Iren" userId="6ef913e6-fd69-407a-86a6-58d7f1d400ed" providerId="ADAL" clId="{28645E0C-9E5B-4896-8EC9-E9393A17ABDA}" dt="2022-03-31T08:56:15.985" v="2838" actId="2696"/>
        <pc:sldMkLst>
          <pc:docMk/>
          <pc:sldMk cId="3546964592" sldId="301"/>
        </pc:sldMkLst>
      </pc:sldChg>
      <pc:sldChg chg="new del">
        <pc:chgData name="Volent, Mona Iren" userId="6ef913e6-fd69-407a-86a6-58d7f1d400ed" providerId="ADAL" clId="{28645E0C-9E5B-4896-8EC9-E9393A17ABDA}" dt="2022-03-31T08:56:15.985" v="2838" actId="2696"/>
        <pc:sldMkLst>
          <pc:docMk/>
          <pc:sldMk cId="1751373260" sldId="302"/>
        </pc:sldMkLst>
      </pc:sldChg>
      <pc:sldChg chg="new del">
        <pc:chgData name="Volent, Mona Iren" userId="6ef913e6-fd69-407a-86a6-58d7f1d400ed" providerId="ADAL" clId="{28645E0C-9E5B-4896-8EC9-E9393A17ABDA}" dt="2022-03-31T08:56:15.985" v="2838" actId="2696"/>
        <pc:sldMkLst>
          <pc:docMk/>
          <pc:sldMk cId="4044393066" sldId="303"/>
        </pc:sldMkLst>
      </pc:sldChg>
      <pc:sldChg chg="new del">
        <pc:chgData name="Volent, Mona Iren" userId="6ef913e6-fd69-407a-86a6-58d7f1d400ed" providerId="ADAL" clId="{28645E0C-9E5B-4896-8EC9-E9393A17ABDA}" dt="2022-03-31T08:56:08.752" v="2837" actId="2696"/>
        <pc:sldMkLst>
          <pc:docMk/>
          <pc:sldMk cId="3313937431" sldId="304"/>
        </pc:sldMkLst>
      </pc:sldChg>
      <pc:sldChg chg="new del">
        <pc:chgData name="Volent, Mona Iren" userId="6ef913e6-fd69-407a-86a6-58d7f1d400ed" providerId="ADAL" clId="{28645E0C-9E5B-4896-8EC9-E9393A17ABDA}" dt="2022-03-31T08:56:08.752" v="2837" actId="2696"/>
        <pc:sldMkLst>
          <pc:docMk/>
          <pc:sldMk cId="1285109364" sldId="305"/>
        </pc:sldMkLst>
      </pc:sldChg>
      <pc:sldChg chg="new del">
        <pc:chgData name="Volent, Mona Iren" userId="6ef913e6-fd69-407a-86a6-58d7f1d400ed" providerId="ADAL" clId="{28645E0C-9E5B-4896-8EC9-E9393A17ABDA}" dt="2022-03-31T08:56:08.752" v="2837" actId="2696"/>
        <pc:sldMkLst>
          <pc:docMk/>
          <pc:sldMk cId="868487431" sldId="306"/>
        </pc:sldMkLst>
      </pc:sldChg>
      <pc:sldChg chg="new del">
        <pc:chgData name="Volent, Mona Iren" userId="6ef913e6-fd69-407a-86a6-58d7f1d400ed" providerId="ADAL" clId="{28645E0C-9E5B-4896-8EC9-E9393A17ABDA}" dt="2022-03-31T08:56:08.752" v="2837" actId="2696"/>
        <pc:sldMkLst>
          <pc:docMk/>
          <pc:sldMk cId="3137246319" sldId="307"/>
        </pc:sldMkLst>
      </pc:sldChg>
      <pc:sldChg chg="new del">
        <pc:chgData name="Volent, Mona Iren" userId="6ef913e6-fd69-407a-86a6-58d7f1d400ed" providerId="ADAL" clId="{28645E0C-9E5B-4896-8EC9-E9393A17ABDA}" dt="2022-03-31T08:56:08.752" v="2837" actId="2696"/>
        <pc:sldMkLst>
          <pc:docMk/>
          <pc:sldMk cId="996422511" sldId="308"/>
        </pc:sldMkLst>
      </pc:sldChg>
      <pc:sldChg chg="new del">
        <pc:chgData name="Volent, Mona Iren" userId="6ef913e6-fd69-407a-86a6-58d7f1d400ed" providerId="ADAL" clId="{28645E0C-9E5B-4896-8EC9-E9393A17ABDA}" dt="2022-03-31T08:56:03.553" v="2836" actId="2696"/>
        <pc:sldMkLst>
          <pc:docMk/>
          <pc:sldMk cId="621888799" sldId="309"/>
        </pc:sldMkLst>
      </pc:sldChg>
      <pc:sldChg chg="new del">
        <pc:chgData name="Volent, Mona Iren" userId="6ef913e6-fd69-407a-86a6-58d7f1d400ed" providerId="ADAL" clId="{28645E0C-9E5B-4896-8EC9-E9393A17ABDA}" dt="2022-03-31T08:56:03.553" v="2836" actId="2696"/>
        <pc:sldMkLst>
          <pc:docMk/>
          <pc:sldMk cId="2776399725" sldId="310"/>
        </pc:sldMkLst>
      </pc:sldChg>
      <pc:sldChg chg="new del">
        <pc:chgData name="Volent, Mona Iren" userId="6ef913e6-fd69-407a-86a6-58d7f1d400ed" providerId="ADAL" clId="{28645E0C-9E5B-4896-8EC9-E9393A17ABDA}" dt="2022-03-31T08:56:03.553" v="2836" actId="2696"/>
        <pc:sldMkLst>
          <pc:docMk/>
          <pc:sldMk cId="3984959103" sldId="311"/>
        </pc:sldMkLst>
      </pc:sldChg>
      <pc:sldChg chg="new del">
        <pc:chgData name="Volent, Mona Iren" userId="6ef913e6-fd69-407a-86a6-58d7f1d400ed" providerId="ADAL" clId="{28645E0C-9E5B-4896-8EC9-E9393A17ABDA}" dt="2022-03-31T08:56:03.553" v="2836" actId="2696"/>
        <pc:sldMkLst>
          <pc:docMk/>
          <pc:sldMk cId="4015606895" sldId="312"/>
        </pc:sldMkLst>
      </pc:sldChg>
      <pc:sldChg chg="new del">
        <pc:chgData name="Volent, Mona Iren" userId="6ef913e6-fd69-407a-86a6-58d7f1d400ed" providerId="ADAL" clId="{28645E0C-9E5B-4896-8EC9-E9393A17ABDA}" dt="2022-03-31T08:56:03.553" v="2836" actId="2696"/>
        <pc:sldMkLst>
          <pc:docMk/>
          <pc:sldMk cId="2805260173" sldId="313"/>
        </pc:sldMkLst>
      </pc:sldChg>
      <pc:sldChg chg="modSp add del mod ord">
        <pc:chgData name="Volent, Mona Iren" userId="6ef913e6-fd69-407a-86a6-58d7f1d400ed" providerId="ADAL" clId="{28645E0C-9E5B-4896-8EC9-E9393A17ABDA}" dt="2022-03-31T11:37:39.854" v="7934" actId="2696"/>
        <pc:sldMkLst>
          <pc:docMk/>
          <pc:sldMk cId="2169485774" sldId="314"/>
        </pc:sldMkLst>
        <pc:picChg chg="mod">
          <ac:chgData name="Volent, Mona Iren" userId="6ef913e6-fd69-407a-86a6-58d7f1d400ed" providerId="ADAL" clId="{28645E0C-9E5B-4896-8EC9-E9393A17ABDA}" dt="2022-03-31T10:19:28.751" v="4163" actId="14100"/>
          <ac:picMkLst>
            <pc:docMk/>
            <pc:sldMk cId="2169485774" sldId="314"/>
            <ac:picMk id="2" creationId="{18F04634-F431-448A-9F02-67267BBE4FCA}"/>
          </ac:picMkLst>
        </pc:picChg>
      </pc:sldChg>
      <pc:sldChg chg="new del">
        <pc:chgData name="Volent, Mona Iren" userId="6ef913e6-fd69-407a-86a6-58d7f1d400ed" providerId="ADAL" clId="{28645E0C-9E5B-4896-8EC9-E9393A17ABDA}" dt="2022-03-31T08:55:56.106" v="2835" actId="2696"/>
        <pc:sldMkLst>
          <pc:docMk/>
          <pc:sldMk cId="3367508229" sldId="314"/>
        </pc:sldMkLst>
      </pc:sldChg>
      <pc:sldChg chg="addSp delSp modSp new mod modNotesTx">
        <pc:chgData name="Volent, Mona Iren" userId="6ef913e6-fd69-407a-86a6-58d7f1d400ed" providerId="ADAL" clId="{28645E0C-9E5B-4896-8EC9-E9393A17ABDA}" dt="2022-04-22T09:22:43.838" v="42429" actId="20577"/>
        <pc:sldMkLst>
          <pc:docMk/>
          <pc:sldMk cId="2765647611" sldId="315"/>
        </pc:sldMkLst>
        <pc:spChg chg="mod">
          <ac:chgData name="Volent, Mona Iren" userId="6ef913e6-fd69-407a-86a6-58d7f1d400ed" providerId="ADAL" clId="{28645E0C-9E5B-4896-8EC9-E9393A17ABDA}" dt="2022-03-31T11:08:49.855" v="6966" actId="20577"/>
          <ac:spMkLst>
            <pc:docMk/>
            <pc:sldMk cId="2765647611" sldId="315"/>
            <ac:spMk id="2" creationId="{530575F5-CFF9-4C98-A1E5-45A972FEB426}"/>
          </ac:spMkLst>
        </pc:spChg>
        <pc:spChg chg="mod">
          <ac:chgData name="Volent, Mona Iren" userId="6ef913e6-fd69-407a-86a6-58d7f1d400ed" providerId="ADAL" clId="{28645E0C-9E5B-4896-8EC9-E9393A17ABDA}" dt="2022-04-07T08:00:51.954" v="26612" actId="20577"/>
          <ac:spMkLst>
            <pc:docMk/>
            <pc:sldMk cId="2765647611" sldId="315"/>
            <ac:spMk id="3" creationId="{0E48AD3F-3109-4640-A5EE-439D1C62CA84}"/>
          </ac:spMkLst>
        </pc:spChg>
        <pc:picChg chg="add del">
          <ac:chgData name="Volent, Mona Iren" userId="6ef913e6-fd69-407a-86a6-58d7f1d400ed" providerId="ADAL" clId="{28645E0C-9E5B-4896-8EC9-E9393A17ABDA}" dt="2022-03-31T11:26:11.637" v="7736"/>
          <ac:picMkLst>
            <pc:docMk/>
            <pc:sldMk cId="2765647611" sldId="315"/>
            <ac:picMk id="2050" creationId="{F95100A7-F239-4A0A-9E0A-0541022F3830}"/>
          </ac:picMkLst>
        </pc:picChg>
      </pc:sldChg>
      <pc:sldChg chg="new del">
        <pc:chgData name="Volent, Mona Iren" userId="6ef913e6-fd69-407a-86a6-58d7f1d400ed" providerId="ADAL" clId="{28645E0C-9E5B-4896-8EC9-E9393A17ABDA}" dt="2022-03-31T08:55:56.106" v="2835" actId="2696"/>
        <pc:sldMkLst>
          <pc:docMk/>
          <pc:sldMk cId="3309087364" sldId="315"/>
        </pc:sldMkLst>
      </pc:sldChg>
      <pc:sldChg chg="addSp delSp modSp new mod modNotesTx">
        <pc:chgData name="Volent, Mona Iren" userId="6ef913e6-fd69-407a-86a6-58d7f1d400ed" providerId="ADAL" clId="{28645E0C-9E5B-4896-8EC9-E9393A17ABDA}" dt="2022-04-22T09:22:13.346" v="42424" actId="20577"/>
        <pc:sldMkLst>
          <pc:docMk/>
          <pc:sldMk cId="1172343703" sldId="316"/>
        </pc:sldMkLst>
        <pc:spChg chg="mod">
          <ac:chgData name="Volent, Mona Iren" userId="6ef913e6-fd69-407a-86a6-58d7f1d400ed" providerId="ADAL" clId="{28645E0C-9E5B-4896-8EC9-E9393A17ABDA}" dt="2022-03-31T10:35:40.227" v="4664" actId="20577"/>
          <ac:spMkLst>
            <pc:docMk/>
            <pc:sldMk cId="1172343703" sldId="316"/>
            <ac:spMk id="2" creationId="{E30CC84F-2459-4DA7-BF12-9F71872D87C1}"/>
          </ac:spMkLst>
        </pc:spChg>
        <pc:spChg chg="mod">
          <ac:chgData name="Volent, Mona Iren" userId="6ef913e6-fd69-407a-86a6-58d7f1d400ed" providerId="ADAL" clId="{28645E0C-9E5B-4896-8EC9-E9393A17ABDA}" dt="2022-04-19T06:46:06.134" v="37377" actId="27636"/>
          <ac:spMkLst>
            <pc:docMk/>
            <pc:sldMk cId="1172343703" sldId="316"/>
            <ac:spMk id="3" creationId="{ACC32268-9F24-4524-8C92-314C00556827}"/>
          </ac:spMkLst>
        </pc:spChg>
        <pc:picChg chg="add del mod">
          <ac:chgData name="Volent, Mona Iren" userId="6ef913e6-fd69-407a-86a6-58d7f1d400ed" providerId="ADAL" clId="{28645E0C-9E5B-4896-8EC9-E9393A17ABDA}" dt="2022-04-04T13:24:18.396" v="20793" actId="21"/>
          <ac:picMkLst>
            <pc:docMk/>
            <pc:sldMk cId="1172343703" sldId="316"/>
            <ac:picMk id="5" creationId="{E2FC406E-992C-4F2A-BA1F-1247812CE7F4}"/>
          </ac:picMkLst>
        </pc:picChg>
      </pc:sldChg>
      <pc:sldChg chg="new del">
        <pc:chgData name="Volent, Mona Iren" userId="6ef913e6-fd69-407a-86a6-58d7f1d400ed" providerId="ADAL" clId="{28645E0C-9E5B-4896-8EC9-E9393A17ABDA}" dt="2022-03-31T08:55:56.106" v="2835" actId="2696"/>
        <pc:sldMkLst>
          <pc:docMk/>
          <pc:sldMk cId="1488636221" sldId="316"/>
        </pc:sldMkLst>
      </pc:sldChg>
      <pc:sldChg chg="new del">
        <pc:chgData name="Volent, Mona Iren" userId="6ef913e6-fd69-407a-86a6-58d7f1d400ed" providerId="ADAL" clId="{28645E0C-9E5B-4896-8EC9-E9393A17ABDA}" dt="2022-03-31T11:12:18.800" v="7148" actId="2696"/>
        <pc:sldMkLst>
          <pc:docMk/>
          <pc:sldMk cId="112695992" sldId="317"/>
        </pc:sldMkLst>
      </pc:sldChg>
      <pc:sldChg chg="addSp delSp modSp new del mod">
        <pc:chgData name="Volent, Mona Iren" userId="6ef913e6-fd69-407a-86a6-58d7f1d400ed" providerId="ADAL" clId="{28645E0C-9E5B-4896-8EC9-E9393A17ABDA}" dt="2022-03-31T11:31:09.793" v="7762" actId="680"/>
        <pc:sldMkLst>
          <pc:docMk/>
          <pc:sldMk cId="1378212075" sldId="317"/>
        </pc:sldMkLst>
        <pc:spChg chg="add del">
          <ac:chgData name="Volent, Mona Iren" userId="6ef913e6-fd69-407a-86a6-58d7f1d400ed" providerId="ADAL" clId="{28645E0C-9E5B-4896-8EC9-E9393A17ABDA}" dt="2022-03-31T11:27:00.776" v="7747"/>
          <ac:spMkLst>
            <pc:docMk/>
            <pc:sldMk cId="1378212075" sldId="317"/>
            <ac:spMk id="3" creationId="{26DEE3BE-4919-4D35-B35E-2A51BC297C72}"/>
          </ac:spMkLst>
        </pc:spChg>
        <pc:picChg chg="add del mod">
          <ac:chgData name="Volent, Mona Iren" userId="6ef913e6-fd69-407a-86a6-58d7f1d400ed" providerId="ADAL" clId="{28645E0C-9E5B-4896-8EC9-E9393A17ABDA}" dt="2022-03-31T11:27:00.776" v="7747"/>
          <ac:picMkLst>
            <pc:docMk/>
            <pc:sldMk cId="1378212075" sldId="317"/>
            <ac:picMk id="3074" creationId="{43D12DCB-974B-4E89-9B27-B1EAC8A0E788}"/>
          </ac:picMkLst>
        </pc:picChg>
        <pc:cxnChg chg="add del mod">
          <ac:chgData name="Volent, Mona Iren" userId="6ef913e6-fd69-407a-86a6-58d7f1d400ed" providerId="ADAL" clId="{28645E0C-9E5B-4896-8EC9-E9393A17ABDA}" dt="2022-03-31T11:31:09.095" v="7761" actId="11529"/>
          <ac:cxnSpMkLst>
            <pc:docMk/>
            <pc:sldMk cId="1378212075" sldId="317"/>
            <ac:cxnSpMk id="9" creationId="{CB691F6A-CD53-4508-85D9-CFF74C2B3536}"/>
          </ac:cxnSpMkLst>
        </pc:cxnChg>
        <pc:cxnChg chg="add del mod">
          <ac:chgData name="Volent, Mona Iren" userId="6ef913e6-fd69-407a-86a6-58d7f1d400ed" providerId="ADAL" clId="{28645E0C-9E5B-4896-8EC9-E9393A17ABDA}" dt="2022-03-31T11:31:07.426" v="7757" actId="11529"/>
          <ac:cxnSpMkLst>
            <pc:docMk/>
            <pc:sldMk cId="1378212075" sldId="317"/>
            <ac:cxnSpMk id="14" creationId="{7FA6F4DF-A7E3-4720-B9F5-E9EDBA1DC6E0}"/>
          </ac:cxnSpMkLst>
        </pc:cxnChg>
      </pc:sldChg>
      <pc:sldChg chg="modSp add mod ord modNotesTx">
        <pc:chgData name="Volent, Mona Iren" userId="6ef913e6-fd69-407a-86a6-58d7f1d400ed" providerId="ADAL" clId="{28645E0C-9E5B-4896-8EC9-E9393A17ABDA}" dt="2022-04-22T09:21:39.481" v="42417" actId="20577"/>
        <pc:sldMkLst>
          <pc:docMk/>
          <pc:sldMk cId="2597823738" sldId="317"/>
        </pc:sldMkLst>
        <pc:spChg chg="mod">
          <ac:chgData name="Volent, Mona Iren" userId="6ef913e6-fd69-407a-86a6-58d7f1d400ed" providerId="ADAL" clId="{28645E0C-9E5B-4896-8EC9-E9393A17ABDA}" dt="2022-04-19T08:55:03.525" v="39090" actId="20577"/>
          <ac:spMkLst>
            <pc:docMk/>
            <pc:sldMk cId="2597823738" sldId="317"/>
            <ac:spMk id="5122" creationId="{00000000-0000-0000-0000-000000000000}"/>
          </ac:spMkLst>
        </pc:spChg>
        <pc:spChg chg="mod">
          <ac:chgData name="Volent, Mona Iren" userId="6ef913e6-fd69-407a-86a6-58d7f1d400ed" providerId="ADAL" clId="{28645E0C-9E5B-4896-8EC9-E9393A17ABDA}" dt="2022-04-19T10:34:55.238" v="39465" actId="20577"/>
          <ac:spMkLst>
            <pc:docMk/>
            <pc:sldMk cId="2597823738" sldId="317"/>
            <ac:spMk id="5124" creationId="{00000000-0000-0000-0000-000000000000}"/>
          </ac:spMkLst>
        </pc:spChg>
      </pc:sldChg>
      <pc:sldChg chg="new del">
        <pc:chgData name="Volent, Mona Iren" userId="6ef913e6-fd69-407a-86a6-58d7f1d400ed" providerId="ADAL" clId="{28645E0C-9E5B-4896-8EC9-E9393A17ABDA}" dt="2022-03-31T08:55:56.106" v="2835" actId="2696"/>
        <pc:sldMkLst>
          <pc:docMk/>
          <pc:sldMk cId="2777755474" sldId="317"/>
        </pc:sldMkLst>
      </pc:sldChg>
      <pc:sldChg chg="new del">
        <pc:chgData name="Volent, Mona Iren" userId="6ef913e6-fd69-407a-86a6-58d7f1d400ed" providerId="ADAL" clId="{28645E0C-9E5B-4896-8EC9-E9393A17ABDA}" dt="2022-03-31T08:55:56.106" v="2835" actId="2696"/>
        <pc:sldMkLst>
          <pc:docMk/>
          <pc:sldMk cId="2043070666" sldId="318"/>
        </pc:sldMkLst>
      </pc:sldChg>
      <pc:sldChg chg="modSp new del mod ord modNotesTx">
        <pc:chgData name="Volent, Mona Iren" userId="6ef913e6-fd69-407a-86a6-58d7f1d400ed" providerId="ADAL" clId="{28645E0C-9E5B-4896-8EC9-E9393A17ABDA}" dt="2022-04-04T13:55:23.920" v="21549" actId="2696"/>
        <pc:sldMkLst>
          <pc:docMk/>
          <pc:sldMk cId="3852518939" sldId="318"/>
        </pc:sldMkLst>
        <pc:spChg chg="mod">
          <ac:chgData name="Volent, Mona Iren" userId="6ef913e6-fd69-407a-86a6-58d7f1d400ed" providerId="ADAL" clId="{28645E0C-9E5B-4896-8EC9-E9393A17ABDA}" dt="2022-04-04T11:43:43.897" v="19374" actId="20577"/>
          <ac:spMkLst>
            <pc:docMk/>
            <pc:sldMk cId="3852518939" sldId="318"/>
            <ac:spMk id="2" creationId="{BA007C85-3B94-46F1-BD63-E4677A09194F}"/>
          </ac:spMkLst>
        </pc:spChg>
        <pc:spChg chg="mod">
          <ac:chgData name="Volent, Mona Iren" userId="6ef913e6-fd69-407a-86a6-58d7f1d400ed" providerId="ADAL" clId="{28645E0C-9E5B-4896-8EC9-E9393A17ABDA}" dt="2022-04-04T13:09:25.164" v="20514" actId="5793"/>
          <ac:spMkLst>
            <pc:docMk/>
            <pc:sldMk cId="3852518939" sldId="318"/>
            <ac:spMk id="3" creationId="{0908D16A-1ED1-4F9B-9039-AA90D8C3D1C6}"/>
          </ac:spMkLst>
        </pc:spChg>
      </pc:sldChg>
      <pc:sldChg chg="new del">
        <pc:chgData name="Volent, Mona Iren" userId="6ef913e6-fd69-407a-86a6-58d7f1d400ed" providerId="ADAL" clId="{28645E0C-9E5B-4896-8EC9-E9393A17ABDA}" dt="2022-03-31T08:55:49.829" v="2834" actId="2696"/>
        <pc:sldMkLst>
          <pc:docMk/>
          <pc:sldMk cId="2113811948" sldId="319"/>
        </pc:sldMkLst>
      </pc:sldChg>
      <pc:sldChg chg="modSp new del mod">
        <pc:chgData name="Volent, Mona Iren" userId="6ef913e6-fd69-407a-86a6-58d7f1d400ed" providerId="ADAL" clId="{28645E0C-9E5B-4896-8EC9-E9393A17ABDA}" dt="2022-04-04T11:01:06.158" v="18231" actId="2696"/>
        <pc:sldMkLst>
          <pc:docMk/>
          <pc:sldMk cId="2934639517" sldId="319"/>
        </pc:sldMkLst>
        <pc:spChg chg="mod">
          <ac:chgData name="Volent, Mona Iren" userId="6ef913e6-fd69-407a-86a6-58d7f1d400ed" providerId="ADAL" clId="{28645E0C-9E5B-4896-8EC9-E9393A17ABDA}" dt="2022-03-31T13:46:41.770" v="15767" actId="20577"/>
          <ac:spMkLst>
            <pc:docMk/>
            <pc:sldMk cId="2934639517" sldId="319"/>
            <ac:spMk id="2" creationId="{2A728C69-8AC0-475C-A106-D2D2986024AD}"/>
          </ac:spMkLst>
        </pc:spChg>
      </pc:sldChg>
      <pc:sldChg chg="modSp new del mod modNotesTx">
        <pc:chgData name="Volent, Mona Iren" userId="6ef913e6-fd69-407a-86a6-58d7f1d400ed" providerId="ADAL" clId="{28645E0C-9E5B-4896-8EC9-E9393A17ABDA}" dt="2022-04-04T13:17:34.763" v="20750" actId="2696"/>
        <pc:sldMkLst>
          <pc:docMk/>
          <pc:sldMk cId="2386138861" sldId="320"/>
        </pc:sldMkLst>
        <pc:spChg chg="mod">
          <ac:chgData name="Volent, Mona Iren" userId="6ef913e6-fd69-407a-86a6-58d7f1d400ed" providerId="ADAL" clId="{28645E0C-9E5B-4896-8EC9-E9393A17ABDA}" dt="2022-04-04T06:34:14.708" v="16750" actId="20577"/>
          <ac:spMkLst>
            <pc:docMk/>
            <pc:sldMk cId="2386138861" sldId="320"/>
            <ac:spMk id="2" creationId="{BD384101-86C2-453C-B4FC-512A5C19ECAE}"/>
          </ac:spMkLst>
        </pc:spChg>
        <pc:spChg chg="mod">
          <ac:chgData name="Volent, Mona Iren" userId="6ef913e6-fd69-407a-86a6-58d7f1d400ed" providerId="ADAL" clId="{28645E0C-9E5B-4896-8EC9-E9393A17ABDA}" dt="2022-04-04T07:38:01.671" v="17330" actId="20577"/>
          <ac:spMkLst>
            <pc:docMk/>
            <pc:sldMk cId="2386138861" sldId="320"/>
            <ac:spMk id="3" creationId="{815E1E58-9AFC-49E6-BF03-9EA639698899}"/>
          </ac:spMkLst>
        </pc:spChg>
      </pc:sldChg>
      <pc:sldChg chg="new del">
        <pc:chgData name="Volent, Mona Iren" userId="6ef913e6-fd69-407a-86a6-58d7f1d400ed" providerId="ADAL" clId="{28645E0C-9E5B-4896-8EC9-E9393A17ABDA}" dt="2022-03-31T08:55:49.829" v="2834" actId="2696"/>
        <pc:sldMkLst>
          <pc:docMk/>
          <pc:sldMk cId="3055589049" sldId="320"/>
        </pc:sldMkLst>
      </pc:sldChg>
      <pc:sldChg chg="modSp new del mod ord">
        <pc:chgData name="Volent, Mona Iren" userId="6ef913e6-fd69-407a-86a6-58d7f1d400ed" providerId="ADAL" clId="{28645E0C-9E5B-4896-8EC9-E9393A17ABDA}" dt="2022-04-04T13:17:32.094" v="20749" actId="2696"/>
        <pc:sldMkLst>
          <pc:docMk/>
          <pc:sldMk cId="2117360708" sldId="321"/>
        </pc:sldMkLst>
        <pc:spChg chg="mod">
          <ac:chgData name="Volent, Mona Iren" userId="6ef913e6-fd69-407a-86a6-58d7f1d400ed" providerId="ADAL" clId="{28645E0C-9E5B-4896-8EC9-E9393A17ABDA}" dt="2022-04-04T06:52:03.876" v="17181" actId="255"/>
          <ac:spMkLst>
            <pc:docMk/>
            <pc:sldMk cId="2117360708" sldId="321"/>
            <ac:spMk id="3" creationId="{809EB00F-676D-4EDE-BF23-7F80B0BFD4B5}"/>
          </ac:spMkLst>
        </pc:spChg>
      </pc:sldChg>
      <pc:sldChg chg="new del">
        <pc:chgData name="Volent, Mona Iren" userId="6ef913e6-fd69-407a-86a6-58d7f1d400ed" providerId="ADAL" clId="{28645E0C-9E5B-4896-8EC9-E9393A17ABDA}" dt="2022-03-31T08:55:49.829" v="2834" actId="2696"/>
        <pc:sldMkLst>
          <pc:docMk/>
          <pc:sldMk cId="2742226616" sldId="321"/>
        </pc:sldMkLst>
      </pc:sldChg>
      <pc:sldChg chg="new del">
        <pc:chgData name="Volent, Mona Iren" userId="6ef913e6-fd69-407a-86a6-58d7f1d400ed" providerId="ADAL" clId="{28645E0C-9E5B-4896-8EC9-E9393A17ABDA}" dt="2022-04-04T06:35:16.892" v="16784" actId="2696"/>
        <pc:sldMkLst>
          <pc:docMk/>
          <pc:sldMk cId="3728286422" sldId="321"/>
        </pc:sldMkLst>
      </pc:sldChg>
      <pc:sldChg chg="new del">
        <pc:chgData name="Volent, Mona Iren" userId="6ef913e6-fd69-407a-86a6-58d7f1d400ed" providerId="ADAL" clId="{28645E0C-9E5B-4896-8EC9-E9393A17ABDA}" dt="2022-03-31T08:55:49.829" v="2834" actId="2696"/>
        <pc:sldMkLst>
          <pc:docMk/>
          <pc:sldMk cId="2797681639" sldId="322"/>
        </pc:sldMkLst>
      </pc:sldChg>
      <pc:sldChg chg="new del">
        <pc:chgData name="Volent, Mona Iren" userId="6ef913e6-fd69-407a-86a6-58d7f1d400ed" providerId="ADAL" clId="{28645E0C-9E5B-4896-8EC9-E9393A17ABDA}" dt="2022-03-31T08:55:49.829" v="2834" actId="2696"/>
        <pc:sldMkLst>
          <pc:docMk/>
          <pc:sldMk cId="3417517069" sldId="323"/>
        </pc:sldMkLst>
      </pc:sldChg>
      <pc:sldChg chg="new del">
        <pc:chgData name="Volent, Mona Iren" userId="6ef913e6-fd69-407a-86a6-58d7f1d400ed" providerId="ADAL" clId="{28645E0C-9E5B-4896-8EC9-E9393A17ABDA}" dt="2022-03-31T08:55:42.950" v="2833" actId="2696"/>
        <pc:sldMkLst>
          <pc:docMk/>
          <pc:sldMk cId="4231980975" sldId="324"/>
        </pc:sldMkLst>
      </pc:sldChg>
      <pc:sldChg chg="new del">
        <pc:chgData name="Volent, Mona Iren" userId="6ef913e6-fd69-407a-86a6-58d7f1d400ed" providerId="ADAL" clId="{28645E0C-9E5B-4896-8EC9-E9393A17ABDA}" dt="2022-03-31T08:55:42.950" v="2833" actId="2696"/>
        <pc:sldMkLst>
          <pc:docMk/>
          <pc:sldMk cId="3236338267" sldId="325"/>
        </pc:sldMkLst>
      </pc:sldChg>
      <pc:sldChg chg="new del">
        <pc:chgData name="Volent, Mona Iren" userId="6ef913e6-fd69-407a-86a6-58d7f1d400ed" providerId="ADAL" clId="{28645E0C-9E5B-4896-8EC9-E9393A17ABDA}" dt="2022-03-31T08:55:42.950" v="2833" actId="2696"/>
        <pc:sldMkLst>
          <pc:docMk/>
          <pc:sldMk cId="55743386" sldId="326"/>
        </pc:sldMkLst>
      </pc:sldChg>
      <pc:sldChg chg="new del">
        <pc:chgData name="Volent, Mona Iren" userId="6ef913e6-fd69-407a-86a6-58d7f1d400ed" providerId="ADAL" clId="{28645E0C-9E5B-4896-8EC9-E9393A17ABDA}" dt="2022-03-31T08:55:42.950" v="2833" actId="2696"/>
        <pc:sldMkLst>
          <pc:docMk/>
          <pc:sldMk cId="253614363" sldId="327"/>
        </pc:sldMkLst>
      </pc:sldChg>
      <pc:sldChg chg="new del">
        <pc:chgData name="Volent, Mona Iren" userId="6ef913e6-fd69-407a-86a6-58d7f1d400ed" providerId="ADAL" clId="{28645E0C-9E5B-4896-8EC9-E9393A17ABDA}" dt="2022-03-31T08:55:42.950" v="2833" actId="2696"/>
        <pc:sldMkLst>
          <pc:docMk/>
          <pc:sldMk cId="507192143" sldId="328"/>
        </pc:sldMkLst>
      </pc:sldChg>
      <pc:sldChg chg="new del">
        <pc:chgData name="Volent, Mona Iren" userId="6ef913e6-fd69-407a-86a6-58d7f1d400ed" providerId="ADAL" clId="{28645E0C-9E5B-4896-8EC9-E9393A17ABDA}" dt="2022-03-31T08:55:37.931" v="2832" actId="2696"/>
        <pc:sldMkLst>
          <pc:docMk/>
          <pc:sldMk cId="4061110223" sldId="329"/>
        </pc:sldMkLst>
      </pc:sldChg>
      <pc:sldChg chg="new del">
        <pc:chgData name="Volent, Mona Iren" userId="6ef913e6-fd69-407a-86a6-58d7f1d400ed" providerId="ADAL" clId="{28645E0C-9E5B-4896-8EC9-E9393A17ABDA}" dt="2022-03-31T08:55:37.931" v="2832" actId="2696"/>
        <pc:sldMkLst>
          <pc:docMk/>
          <pc:sldMk cId="3279729629" sldId="330"/>
        </pc:sldMkLst>
      </pc:sldChg>
      <pc:sldChg chg="new del">
        <pc:chgData name="Volent, Mona Iren" userId="6ef913e6-fd69-407a-86a6-58d7f1d400ed" providerId="ADAL" clId="{28645E0C-9E5B-4896-8EC9-E9393A17ABDA}" dt="2022-03-31T08:55:37.931" v="2832" actId="2696"/>
        <pc:sldMkLst>
          <pc:docMk/>
          <pc:sldMk cId="1194968284" sldId="331"/>
        </pc:sldMkLst>
      </pc:sldChg>
      <pc:sldChg chg="new del">
        <pc:chgData name="Volent, Mona Iren" userId="6ef913e6-fd69-407a-86a6-58d7f1d400ed" providerId="ADAL" clId="{28645E0C-9E5B-4896-8EC9-E9393A17ABDA}" dt="2022-03-31T08:55:37.931" v="2832" actId="2696"/>
        <pc:sldMkLst>
          <pc:docMk/>
          <pc:sldMk cId="3333734537" sldId="332"/>
        </pc:sldMkLst>
      </pc:sldChg>
      <pc:sldChg chg="new del">
        <pc:chgData name="Volent, Mona Iren" userId="6ef913e6-fd69-407a-86a6-58d7f1d400ed" providerId="ADAL" clId="{28645E0C-9E5B-4896-8EC9-E9393A17ABDA}" dt="2022-03-31T08:55:37.931" v="2832" actId="2696"/>
        <pc:sldMkLst>
          <pc:docMk/>
          <pc:sldMk cId="40971729" sldId="333"/>
        </pc:sldMkLst>
      </pc:sldChg>
      <pc:sldChg chg="new del">
        <pc:chgData name="Volent, Mona Iren" userId="6ef913e6-fd69-407a-86a6-58d7f1d400ed" providerId="ADAL" clId="{28645E0C-9E5B-4896-8EC9-E9393A17ABDA}" dt="2022-03-31T08:55:37.931" v="2832" actId="2696"/>
        <pc:sldMkLst>
          <pc:docMk/>
          <pc:sldMk cId="1437535724" sldId="334"/>
        </pc:sldMkLst>
      </pc:sldChg>
      <pc:sldChg chg="new del">
        <pc:chgData name="Volent, Mona Iren" userId="6ef913e6-fd69-407a-86a6-58d7f1d400ed" providerId="ADAL" clId="{28645E0C-9E5B-4896-8EC9-E9393A17ABDA}" dt="2022-03-31T08:55:32.170" v="2831" actId="2696"/>
        <pc:sldMkLst>
          <pc:docMk/>
          <pc:sldMk cId="1727808044" sldId="335"/>
        </pc:sldMkLst>
      </pc:sldChg>
      <pc:sldChg chg="new del">
        <pc:chgData name="Volent, Mona Iren" userId="6ef913e6-fd69-407a-86a6-58d7f1d400ed" providerId="ADAL" clId="{28645E0C-9E5B-4896-8EC9-E9393A17ABDA}" dt="2022-03-31T08:55:32.170" v="2831" actId="2696"/>
        <pc:sldMkLst>
          <pc:docMk/>
          <pc:sldMk cId="3149223110" sldId="336"/>
        </pc:sldMkLst>
      </pc:sldChg>
      <pc:sldChg chg="new del">
        <pc:chgData name="Volent, Mona Iren" userId="6ef913e6-fd69-407a-86a6-58d7f1d400ed" providerId="ADAL" clId="{28645E0C-9E5B-4896-8EC9-E9393A17ABDA}" dt="2022-03-31T08:55:32.170" v="2831" actId="2696"/>
        <pc:sldMkLst>
          <pc:docMk/>
          <pc:sldMk cId="890430966" sldId="337"/>
        </pc:sldMkLst>
      </pc:sldChg>
      <pc:sldChg chg="new del">
        <pc:chgData name="Volent, Mona Iren" userId="6ef913e6-fd69-407a-86a6-58d7f1d400ed" providerId="ADAL" clId="{28645E0C-9E5B-4896-8EC9-E9393A17ABDA}" dt="2022-03-31T08:55:32.170" v="2831" actId="2696"/>
        <pc:sldMkLst>
          <pc:docMk/>
          <pc:sldMk cId="3958138356" sldId="338"/>
        </pc:sldMkLst>
      </pc:sldChg>
      <pc:sldChg chg="new del">
        <pc:chgData name="Volent, Mona Iren" userId="6ef913e6-fd69-407a-86a6-58d7f1d400ed" providerId="ADAL" clId="{28645E0C-9E5B-4896-8EC9-E9393A17ABDA}" dt="2022-03-31T08:55:32.170" v="2831" actId="2696"/>
        <pc:sldMkLst>
          <pc:docMk/>
          <pc:sldMk cId="223990698" sldId="339"/>
        </pc:sldMkLst>
      </pc:sldChg>
      <pc:sldChg chg="new del">
        <pc:chgData name="Volent, Mona Iren" userId="6ef913e6-fd69-407a-86a6-58d7f1d400ed" providerId="ADAL" clId="{28645E0C-9E5B-4896-8EC9-E9393A17ABDA}" dt="2022-03-31T08:55:21.705" v="2830" actId="2696"/>
        <pc:sldMkLst>
          <pc:docMk/>
          <pc:sldMk cId="116709094" sldId="340"/>
        </pc:sldMkLst>
      </pc:sldChg>
      <pc:sldChg chg="new del">
        <pc:chgData name="Volent, Mona Iren" userId="6ef913e6-fd69-407a-86a6-58d7f1d400ed" providerId="ADAL" clId="{28645E0C-9E5B-4896-8EC9-E9393A17ABDA}" dt="2022-03-31T08:55:21.705" v="2830" actId="2696"/>
        <pc:sldMkLst>
          <pc:docMk/>
          <pc:sldMk cId="1679960411" sldId="341"/>
        </pc:sldMkLst>
      </pc:sldChg>
      <pc:sldChg chg="new del">
        <pc:chgData name="Volent, Mona Iren" userId="6ef913e6-fd69-407a-86a6-58d7f1d400ed" providerId="ADAL" clId="{28645E0C-9E5B-4896-8EC9-E9393A17ABDA}" dt="2022-03-31T08:55:21.705" v="2830" actId="2696"/>
        <pc:sldMkLst>
          <pc:docMk/>
          <pc:sldMk cId="4267097615" sldId="342"/>
        </pc:sldMkLst>
      </pc:sldChg>
      <pc:sldChg chg="new del">
        <pc:chgData name="Volent, Mona Iren" userId="6ef913e6-fd69-407a-86a6-58d7f1d400ed" providerId="ADAL" clId="{28645E0C-9E5B-4896-8EC9-E9393A17ABDA}" dt="2022-03-31T08:55:21.705" v="2830" actId="2696"/>
        <pc:sldMkLst>
          <pc:docMk/>
          <pc:sldMk cId="1661738336" sldId="343"/>
        </pc:sldMkLst>
      </pc:sldChg>
      <pc:sldChg chg="new del">
        <pc:chgData name="Volent, Mona Iren" userId="6ef913e6-fd69-407a-86a6-58d7f1d400ed" providerId="ADAL" clId="{28645E0C-9E5B-4896-8EC9-E9393A17ABDA}" dt="2022-03-31T08:55:21.705" v="2830" actId="2696"/>
        <pc:sldMkLst>
          <pc:docMk/>
          <pc:sldMk cId="1142466879" sldId="344"/>
        </pc:sldMkLst>
      </pc:sldChg>
      <pc:sldChg chg="new del">
        <pc:chgData name="Volent, Mona Iren" userId="6ef913e6-fd69-407a-86a6-58d7f1d400ed" providerId="ADAL" clId="{28645E0C-9E5B-4896-8EC9-E9393A17ABDA}" dt="2022-03-31T08:55:21.705" v="2830" actId="2696"/>
        <pc:sldMkLst>
          <pc:docMk/>
          <pc:sldMk cId="1236867473" sldId="345"/>
        </pc:sldMkLst>
      </pc:sldChg>
      <pc:sldChg chg="new del">
        <pc:chgData name="Volent, Mona Iren" userId="6ef913e6-fd69-407a-86a6-58d7f1d400ed" providerId="ADAL" clId="{28645E0C-9E5B-4896-8EC9-E9393A17ABDA}" dt="2022-03-31T08:55:15.838" v="2829" actId="2696"/>
        <pc:sldMkLst>
          <pc:docMk/>
          <pc:sldMk cId="888784147" sldId="346"/>
        </pc:sldMkLst>
      </pc:sldChg>
      <pc:sldChg chg="new del">
        <pc:chgData name="Volent, Mona Iren" userId="6ef913e6-fd69-407a-86a6-58d7f1d400ed" providerId="ADAL" clId="{28645E0C-9E5B-4896-8EC9-E9393A17ABDA}" dt="2022-03-31T08:55:15.838" v="2829" actId="2696"/>
        <pc:sldMkLst>
          <pc:docMk/>
          <pc:sldMk cId="3264519238" sldId="347"/>
        </pc:sldMkLst>
      </pc:sldChg>
      <pc:sldChg chg="new del">
        <pc:chgData name="Volent, Mona Iren" userId="6ef913e6-fd69-407a-86a6-58d7f1d400ed" providerId="ADAL" clId="{28645E0C-9E5B-4896-8EC9-E9393A17ABDA}" dt="2022-03-31T08:55:15.838" v="2829" actId="2696"/>
        <pc:sldMkLst>
          <pc:docMk/>
          <pc:sldMk cId="2488728450" sldId="348"/>
        </pc:sldMkLst>
      </pc:sldChg>
      <pc:sldChg chg="new del">
        <pc:chgData name="Volent, Mona Iren" userId="6ef913e6-fd69-407a-86a6-58d7f1d400ed" providerId="ADAL" clId="{28645E0C-9E5B-4896-8EC9-E9393A17ABDA}" dt="2022-03-31T08:55:15.838" v="2829" actId="2696"/>
        <pc:sldMkLst>
          <pc:docMk/>
          <pc:sldMk cId="1397029926" sldId="349"/>
        </pc:sldMkLst>
      </pc:sldChg>
      <pc:sldChg chg="new del">
        <pc:chgData name="Volent, Mona Iren" userId="6ef913e6-fd69-407a-86a6-58d7f1d400ed" providerId="ADAL" clId="{28645E0C-9E5B-4896-8EC9-E9393A17ABDA}" dt="2022-03-31T08:55:15.838" v="2829" actId="2696"/>
        <pc:sldMkLst>
          <pc:docMk/>
          <pc:sldMk cId="2339799100" sldId="350"/>
        </pc:sldMkLst>
      </pc:sldChg>
      <pc:sldChg chg="new del">
        <pc:chgData name="Volent, Mona Iren" userId="6ef913e6-fd69-407a-86a6-58d7f1d400ed" providerId="ADAL" clId="{28645E0C-9E5B-4896-8EC9-E9393A17ABDA}" dt="2022-03-31T08:55:15.838" v="2829" actId="2696"/>
        <pc:sldMkLst>
          <pc:docMk/>
          <pc:sldMk cId="2792876700" sldId="351"/>
        </pc:sldMkLst>
      </pc:sldChg>
      <pc:sldChg chg="new del">
        <pc:chgData name="Volent, Mona Iren" userId="6ef913e6-fd69-407a-86a6-58d7f1d400ed" providerId="ADAL" clId="{28645E0C-9E5B-4896-8EC9-E9393A17ABDA}" dt="2022-03-31T08:55:10.529" v="2828" actId="2696"/>
        <pc:sldMkLst>
          <pc:docMk/>
          <pc:sldMk cId="3607955555" sldId="352"/>
        </pc:sldMkLst>
      </pc:sldChg>
      <pc:sldChg chg="new del">
        <pc:chgData name="Volent, Mona Iren" userId="6ef913e6-fd69-407a-86a6-58d7f1d400ed" providerId="ADAL" clId="{28645E0C-9E5B-4896-8EC9-E9393A17ABDA}" dt="2022-03-31T08:55:10.529" v="2828" actId="2696"/>
        <pc:sldMkLst>
          <pc:docMk/>
          <pc:sldMk cId="3448674359" sldId="353"/>
        </pc:sldMkLst>
      </pc:sldChg>
      <pc:sldChg chg="new del">
        <pc:chgData name="Volent, Mona Iren" userId="6ef913e6-fd69-407a-86a6-58d7f1d400ed" providerId="ADAL" clId="{28645E0C-9E5B-4896-8EC9-E9393A17ABDA}" dt="2022-03-31T08:55:10.529" v="2828" actId="2696"/>
        <pc:sldMkLst>
          <pc:docMk/>
          <pc:sldMk cId="1938280525" sldId="354"/>
        </pc:sldMkLst>
      </pc:sldChg>
      <pc:sldChg chg="new del">
        <pc:chgData name="Volent, Mona Iren" userId="6ef913e6-fd69-407a-86a6-58d7f1d400ed" providerId="ADAL" clId="{28645E0C-9E5B-4896-8EC9-E9393A17ABDA}" dt="2022-03-31T08:55:10.529" v="2828" actId="2696"/>
        <pc:sldMkLst>
          <pc:docMk/>
          <pc:sldMk cId="3682442360" sldId="355"/>
        </pc:sldMkLst>
      </pc:sldChg>
      <pc:sldChg chg="new del">
        <pc:chgData name="Volent, Mona Iren" userId="6ef913e6-fd69-407a-86a6-58d7f1d400ed" providerId="ADAL" clId="{28645E0C-9E5B-4896-8EC9-E9393A17ABDA}" dt="2022-03-31T08:55:10.529" v="2828" actId="2696"/>
        <pc:sldMkLst>
          <pc:docMk/>
          <pc:sldMk cId="437784567" sldId="356"/>
        </pc:sldMkLst>
      </pc:sldChg>
      <pc:sldChg chg="new del">
        <pc:chgData name="Volent, Mona Iren" userId="6ef913e6-fd69-407a-86a6-58d7f1d400ed" providerId="ADAL" clId="{28645E0C-9E5B-4896-8EC9-E9393A17ABDA}" dt="2022-03-31T08:55:01.445" v="2827" actId="2696"/>
        <pc:sldMkLst>
          <pc:docMk/>
          <pc:sldMk cId="2087380613" sldId="357"/>
        </pc:sldMkLst>
      </pc:sldChg>
      <pc:sldChg chg="new del">
        <pc:chgData name="Volent, Mona Iren" userId="6ef913e6-fd69-407a-86a6-58d7f1d400ed" providerId="ADAL" clId="{28645E0C-9E5B-4896-8EC9-E9393A17ABDA}" dt="2022-03-31T08:55:01.445" v="2827" actId="2696"/>
        <pc:sldMkLst>
          <pc:docMk/>
          <pc:sldMk cId="2175278669" sldId="358"/>
        </pc:sldMkLst>
      </pc:sldChg>
      <pc:sldChg chg="new del">
        <pc:chgData name="Volent, Mona Iren" userId="6ef913e6-fd69-407a-86a6-58d7f1d400ed" providerId="ADAL" clId="{28645E0C-9E5B-4896-8EC9-E9393A17ABDA}" dt="2022-03-31T08:55:01.445" v="2827" actId="2696"/>
        <pc:sldMkLst>
          <pc:docMk/>
          <pc:sldMk cId="2221742202" sldId="359"/>
        </pc:sldMkLst>
      </pc:sldChg>
      <pc:sldChg chg="new del">
        <pc:chgData name="Volent, Mona Iren" userId="6ef913e6-fd69-407a-86a6-58d7f1d400ed" providerId="ADAL" clId="{28645E0C-9E5B-4896-8EC9-E9393A17ABDA}" dt="2022-03-31T08:55:01.445" v="2827" actId="2696"/>
        <pc:sldMkLst>
          <pc:docMk/>
          <pc:sldMk cId="2785423335" sldId="360"/>
        </pc:sldMkLst>
      </pc:sldChg>
      <pc:sldChg chg="new del">
        <pc:chgData name="Volent, Mona Iren" userId="6ef913e6-fd69-407a-86a6-58d7f1d400ed" providerId="ADAL" clId="{28645E0C-9E5B-4896-8EC9-E9393A17ABDA}" dt="2022-03-31T08:55:01.445" v="2827" actId="2696"/>
        <pc:sldMkLst>
          <pc:docMk/>
          <pc:sldMk cId="3366467535" sldId="361"/>
        </pc:sldMkLst>
      </pc:sldChg>
      <pc:sldChg chg="new del">
        <pc:chgData name="Volent, Mona Iren" userId="6ef913e6-fd69-407a-86a6-58d7f1d400ed" providerId="ADAL" clId="{28645E0C-9E5B-4896-8EC9-E9393A17ABDA}" dt="2022-03-31T08:54:48.400" v="2826" actId="2696"/>
        <pc:sldMkLst>
          <pc:docMk/>
          <pc:sldMk cId="4131815762" sldId="362"/>
        </pc:sldMkLst>
      </pc:sldChg>
      <pc:sldChg chg="new del">
        <pc:chgData name="Volent, Mona Iren" userId="6ef913e6-fd69-407a-86a6-58d7f1d400ed" providerId="ADAL" clId="{28645E0C-9E5B-4896-8EC9-E9393A17ABDA}" dt="2022-03-31T08:54:48.400" v="2826" actId="2696"/>
        <pc:sldMkLst>
          <pc:docMk/>
          <pc:sldMk cId="2951148581" sldId="363"/>
        </pc:sldMkLst>
      </pc:sldChg>
      <pc:sldChg chg="new del">
        <pc:chgData name="Volent, Mona Iren" userId="6ef913e6-fd69-407a-86a6-58d7f1d400ed" providerId="ADAL" clId="{28645E0C-9E5B-4896-8EC9-E9393A17ABDA}" dt="2022-03-31T08:54:48.400" v="2826" actId="2696"/>
        <pc:sldMkLst>
          <pc:docMk/>
          <pc:sldMk cId="3409880463" sldId="364"/>
        </pc:sldMkLst>
      </pc:sldChg>
      <pc:sldChg chg="new del">
        <pc:chgData name="Volent, Mona Iren" userId="6ef913e6-fd69-407a-86a6-58d7f1d400ed" providerId="ADAL" clId="{28645E0C-9E5B-4896-8EC9-E9393A17ABDA}" dt="2022-03-31T08:54:48.400" v="2826" actId="2696"/>
        <pc:sldMkLst>
          <pc:docMk/>
          <pc:sldMk cId="2065263445" sldId="365"/>
        </pc:sldMkLst>
      </pc:sldChg>
      <pc:sldChg chg="new del">
        <pc:chgData name="Volent, Mona Iren" userId="6ef913e6-fd69-407a-86a6-58d7f1d400ed" providerId="ADAL" clId="{28645E0C-9E5B-4896-8EC9-E9393A17ABDA}" dt="2022-03-31T08:54:42.057" v="2825" actId="2696"/>
        <pc:sldMkLst>
          <pc:docMk/>
          <pc:sldMk cId="422818234" sldId="366"/>
        </pc:sldMkLst>
      </pc:sldChg>
      <pc:sldChg chg="new del">
        <pc:chgData name="Volent, Mona Iren" userId="6ef913e6-fd69-407a-86a6-58d7f1d400ed" providerId="ADAL" clId="{28645E0C-9E5B-4896-8EC9-E9393A17ABDA}" dt="2022-03-31T08:54:42.057" v="2825" actId="2696"/>
        <pc:sldMkLst>
          <pc:docMk/>
          <pc:sldMk cId="4288480949" sldId="367"/>
        </pc:sldMkLst>
      </pc:sldChg>
      <pc:sldChg chg="new del">
        <pc:chgData name="Volent, Mona Iren" userId="6ef913e6-fd69-407a-86a6-58d7f1d400ed" providerId="ADAL" clId="{28645E0C-9E5B-4896-8EC9-E9393A17ABDA}" dt="2022-03-31T08:54:42.057" v="2825" actId="2696"/>
        <pc:sldMkLst>
          <pc:docMk/>
          <pc:sldMk cId="644829348" sldId="368"/>
        </pc:sldMkLst>
      </pc:sldChg>
      <pc:sldChg chg="new del">
        <pc:chgData name="Volent, Mona Iren" userId="6ef913e6-fd69-407a-86a6-58d7f1d400ed" providerId="ADAL" clId="{28645E0C-9E5B-4896-8EC9-E9393A17ABDA}" dt="2022-03-31T08:54:42.057" v="2825" actId="2696"/>
        <pc:sldMkLst>
          <pc:docMk/>
          <pc:sldMk cId="3026482786" sldId="369"/>
        </pc:sldMkLst>
      </pc:sldChg>
      <pc:sldChg chg="new del">
        <pc:chgData name="Volent, Mona Iren" userId="6ef913e6-fd69-407a-86a6-58d7f1d400ed" providerId="ADAL" clId="{28645E0C-9E5B-4896-8EC9-E9393A17ABDA}" dt="2022-03-31T08:54:36.358" v="2824" actId="2696"/>
        <pc:sldMkLst>
          <pc:docMk/>
          <pc:sldMk cId="4056016925" sldId="370"/>
        </pc:sldMkLst>
      </pc:sldChg>
      <pc:sldChg chg="new del">
        <pc:chgData name="Volent, Mona Iren" userId="6ef913e6-fd69-407a-86a6-58d7f1d400ed" providerId="ADAL" clId="{28645E0C-9E5B-4896-8EC9-E9393A17ABDA}" dt="2022-03-31T08:54:36.358" v="2824" actId="2696"/>
        <pc:sldMkLst>
          <pc:docMk/>
          <pc:sldMk cId="3689123202" sldId="371"/>
        </pc:sldMkLst>
      </pc:sldChg>
      <pc:sldChg chg="new del">
        <pc:chgData name="Volent, Mona Iren" userId="6ef913e6-fd69-407a-86a6-58d7f1d400ed" providerId="ADAL" clId="{28645E0C-9E5B-4896-8EC9-E9393A17ABDA}" dt="2022-03-31T08:54:36.358" v="2824" actId="2696"/>
        <pc:sldMkLst>
          <pc:docMk/>
          <pc:sldMk cId="882387442" sldId="372"/>
        </pc:sldMkLst>
      </pc:sldChg>
      <pc:sldChg chg="new del">
        <pc:chgData name="Volent, Mona Iren" userId="6ef913e6-fd69-407a-86a6-58d7f1d400ed" providerId="ADAL" clId="{28645E0C-9E5B-4896-8EC9-E9393A17ABDA}" dt="2022-03-31T08:54:36.358" v="2824" actId="2696"/>
        <pc:sldMkLst>
          <pc:docMk/>
          <pc:sldMk cId="3458717967" sldId="373"/>
        </pc:sldMkLst>
      </pc:sldChg>
      <pc:sldChg chg="new del">
        <pc:chgData name="Volent, Mona Iren" userId="6ef913e6-fd69-407a-86a6-58d7f1d400ed" providerId="ADAL" clId="{28645E0C-9E5B-4896-8EC9-E9393A17ABDA}" dt="2022-03-31T08:54:25.463" v="2823" actId="2696"/>
        <pc:sldMkLst>
          <pc:docMk/>
          <pc:sldMk cId="1703078951" sldId="374"/>
        </pc:sldMkLst>
      </pc:sldChg>
      <pc:sldChg chg="new del">
        <pc:chgData name="Volent, Mona Iren" userId="6ef913e6-fd69-407a-86a6-58d7f1d400ed" providerId="ADAL" clId="{28645E0C-9E5B-4896-8EC9-E9393A17ABDA}" dt="2022-03-31T08:54:25.463" v="2823" actId="2696"/>
        <pc:sldMkLst>
          <pc:docMk/>
          <pc:sldMk cId="3813313704" sldId="375"/>
        </pc:sldMkLst>
      </pc:sldChg>
      <pc:sldChg chg="new del">
        <pc:chgData name="Volent, Mona Iren" userId="6ef913e6-fd69-407a-86a6-58d7f1d400ed" providerId="ADAL" clId="{28645E0C-9E5B-4896-8EC9-E9393A17ABDA}" dt="2022-03-31T08:54:25.463" v="2823" actId="2696"/>
        <pc:sldMkLst>
          <pc:docMk/>
          <pc:sldMk cId="1470401210" sldId="376"/>
        </pc:sldMkLst>
      </pc:sldChg>
      <pc:sldChg chg="new del">
        <pc:chgData name="Volent, Mona Iren" userId="6ef913e6-fd69-407a-86a6-58d7f1d400ed" providerId="ADAL" clId="{28645E0C-9E5B-4896-8EC9-E9393A17ABDA}" dt="2022-03-31T08:54:25.463" v="2823" actId="2696"/>
        <pc:sldMkLst>
          <pc:docMk/>
          <pc:sldMk cId="569044305" sldId="377"/>
        </pc:sldMkLst>
      </pc:sldChg>
      <pc:sldChg chg="new del">
        <pc:chgData name="Volent, Mona Iren" userId="6ef913e6-fd69-407a-86a6-58d7f1d400ed" providerId="ADAL" clId="{28645E0C-9E5B-4896-8EC9-E9393A17ABDA}" dt="2022-03-31T08:54:19.978" v="2822" actId="2696"/>
        <pc:sldMkLst>
          <pc:docMk/>
          <pc:sldMk cId="2432155933" sldId="378"/>
        </pc:sldMkLst>
      </pc:sldChg>
      <pc:sldChg chg="new del">
        <pc:chgData name="Volent, Mona Iren" userId="6ef913e6-fd69-407a-86a6-58d7f1d400ed" providerId="ADAL" clId="{28645E0C-9E5B-4896-8EC9-E9393A17ABDA}" dt="2022-03-31T08:54:19.978" v="2822" actId="2696"/>
        <pc:sldMkLst>
          <pc:docMk/>
          <pc:sldMk cId="3185653510" sldId="379"/>
        </pc:sldMkLst>
      </pc:sldChg>
      <pc:sldChg chg="new del">
        <pc:chgData name="Volent, Mona Iren" userId="6ef913e6-fd69-407a-86a6-58d7f1d400ed" providerId="ADAL" clId="{28645E0C-9E5B-4896-8EC9-E9393A17ABDA}" dt="2022-03-31T08:54:19.978" v="2822" actId="2696"/>
        <pc:sldMkLst>
          <pc:docMk/>
          <pc:sldMk cId="2675104179" sldId="380"/>
        </pc:sldMkLst>
      </pc:sldChg>
      <pc:sldChg chg="new del">
        <pc:chgData name="Volent, Mona Iren" userId="6ef913e6-fd69-407a-86a6-58d7f1d400ed" providerId="ADAL" clId="{28645E0C-9E5B-4896-8EC9-E9393A17ABDA}" dt="2022-03-31T08:54:19.978" v="2822" actId="2696"/>
        <pc:sldMkLst>
          <pc:docMk/>
          <pc:sldMk cId="1514807380" sldId="381"/>
        </pc:sldMkLst>
      </pc:sldChg>
      <pc:sldChg chg="new del">
        <pc:chgData name="Volent, Mona Iren" userId="6ef913e6-fd69-407a-86a6-58d7f1d400ed" providerId="ADAL" clId="{28645E0C-9E5B-4896-8EC9-E9393A17ABDA}" dt="2022-03-31T08:54:16.662" v="2821" actId="2696"/>
        <pc:sldMkLst>
          <pc:docMk/>
          <pc:sldMk cId="3430401768" sldId="382"/>
        </pc:sldMkLst>
      </pc:sldChg>
      <pc:sldChg chg="new del">
        <pc:chgData name="Volent, Mona Iren" userId="6ef913e6-fd69-407a-86a6-58d7f1d400ed" providerId="ADAL" clId="{28645E0C-9E5B-4896-8EC9-E9393A17ABDA}" dt="2022-03-31T08:54:16.662" v="2821" actId="2696"/>
        <pc:sldMkLst>
          <pc:docMk/>
          <pc:sldMk cId="3195970805" sldId="383"/>
        </pc:sldMkLst>
      </pc:sldChg>
      <pc:sldChg chg="new del">
        <pc:chgData name="Volent, Mona Iren" userId="6ef913e6-fd69-407a-86a6-58d7f1d400ed" providerId="ADAL" clId="{28645E0C-9E5B-4896-8EC9-E9393A17ABDA}" dt="2022-03-31T08:54:16.662" v="2821" actId="2696"/>
        <pc:sldMkLst>
          <pc:docMk/>
          <pc:sldMk cId="2255294945" sldId="384"/>
        </pc:sldMkLst>
      </pc:sldChg>
      <pc:sldChg chg="new del">
        <pc:chgData name="Volent, Mona Iren" userId="6ef913e6-fd69-407a-86a6-58d7f1d400ed" providerId="ADAL" clId="{28645E0C-9E5B-4896-8EC9-E9393A17ABDA}" dt="2022-03-31T08:54:16.662" v="2821" actId="2696"/>
        <pc:sldMkLst>
          <pc:docMk/>
          <pc:sldMk cId="633281201" sldId="385"/>
        </pc:sldMkLst>
      </pc:sldChg>
      <pc:sldChg chg="new del">
        <pc:chgData name="Volent, Mona Iren" userId="6ef913e6-fd69-407a-86a6-58d7f1d400ed" providerId="ADAL" clId="{28645E0C-9E5B-4896-8EC9-E9393A17ABDA}" dt="2022-03-31T08:54:13.055" v="2820" actId="2696"/>
        <pc:sldMkLst>
          <pc:docMk/>
          <pc:sldMk cId="2757881382" sldId="386"/>
        </pc:sldMkLst>
      </pc:sldChg>
      <pc:sldChg chg="new del">
        <pc:chgData name="Volent, Mona Iren" userId="6ef913e6-fd69-407a-86a6-58d7f1d400ed" providerId="ADAL" clId="{28645E0C-9E5B-4896-8EC9-E9393A17ABDA}" dt="2022-03-31T08:54:13.055" v="2820" actId="2696"/>
        <pc:sldMkLst>
          <pc:docMk/>
          <pc:sldMk cId="2086350142" sldId="387"/>
        </pc:sldMkLst>
      </pc:sldChg>
      <pc:sldChg chg="new del">
        <pc:chgData name="Volent, Mona Iren" userId="6ef913e6-fd69-407a-86a6-58d7f1d400ed" providerId="ADAL" clId="{28645E0C-9E5B-4896-8EC9-E9393A17ABDA}" dt="2022-03-31T08:54:13.055" v="2820" actId="2696"/>
        <pc:sldMkLst>
          <pc:docMk/>
          <pc:sldMk cId="505856203" sldId="388"/>
        </pc:sldMkLst>
      </pc:sldChg>
      <pc:sldChg chg="new del">
        <pc:chgData name="Volent, Mona Iren" userId="6ef913e6-fd69-407a-86a6-58d7f1d400ed" providerId="ADAL" clId="{28645E0C-9E5B-4896-8EC9-E9393A17ABDA}" dt="2022-03-31T08:54:13.055" v="2820" actId="2696"/>
        <pc:sldMkLst>
          <pc:docMk/>
          <pc:sldMk cId="1692951370" sldId="389"/>
        </pc:sldMkLst>
      </pc:sldChg>
      <pc:sldChg chg="new del">
        <pc:chgData name="Volent, Mona Iren" userId="6ef913e6-fd69-407a-86a6-58d7f1d400ed" providerId="ADAL" clId="{28645E0C-9E5B-4896-8EC9-E9393A17ABDA}" dt="2022-03-31T08:54:09.914" v="2819" actId="2696"/>
        <pc:sldMkLst>
          <pc:docMk/>
          <pc:sldMk cId="3799492277" sldId="390"/>
        </pc:sldMkLst>
      </pc:sldChg>
      <pc:sldChg chg="new del">
        <pc:chgData name="Volent, Mona Iren" userId="6ef913e6-fd69-407a-86a6-58d7f1d400ed" providerId="ADAL" clId="{28645E0C-9E5B-4896-8EC9-E9393A17ABDA}" dt="2022-03-31T08:54:09.914" v="2819" actId="2696"/>
        <pc:sldMkLst>
          <pc:docMk/>
          <pc:sldMk cId="4216632669" sldId="391"/>
        </pc:sldMkLst>
      </pc:sldChg>
      <pc:sldChg chg="new del">
        <pc:chgData name="Volent, Mona Iren" userId="6ef913e6-fd69-407a-86a6-58d7f1d400ed" providerId="ADAL" clId="{28645E0C-9E5B-4896-8EC9-E9393A17ABDA}" dt="2022-03-31T08:54:09.914" v="2819" actId="2696"/>
        <pc:sldMkLst>
          <pc:docMk/>
          <pc:sldMk cId="730807690" sldId="392"/>
        </pc:sldMkLst>
      </pc:sldChg>
      <pc:sldChg chg="new del">
        <pc:chgData name="Volent, Mona Iren" userId="6ef913e6-fd69-407a-86a6-58d7f1d400ed" providerId="ADAL" clId="{28645E0C-9E5B-4896-8EC9-E9393A17ABDA}" dt="2022-03-31T08:54:09.914" v="2819" actId="2696"/>
        <pc:sldMkLst>
          <pc:docMk/>
          <pc:sldMk cId="3441090211" sldId="393"/>
        </pc:sldMkLst>
      </pc:sldChg>
      <pc:sldChg chg="new del">
        <pc:chgData name="Volent, Mona Iren" userId="6ef913e6-fd69-407a-86a6-58d7f1d400ed" providerId="ADAL" clId="{28645E0C-9E5B-4896-8EC9-E9393A17ABDA}" dt="2022-03-31T08:54:06.377" v="2818" actId="2696"/>
        <pc:sldMkLst>
          <pc:docMk/>
          <pc:sldMk cId="3361487750" sldId="394"/>
        </pc:sldMkLst>
      </pc:sldChg>
      <pc:sldChg chg="new del">
        <pc:chgData name="Volent, Mona Iren" userId="6ef913e6-fd69-407a-86a6-58d7f1d400ed" providerId="ADAL" clId="{28645E0C-9E5B-4896-8EC9-E9393A17ABDA}" dt="2022-03-31T08:54:06.377" v="2818" actId="2696"/>
        <pc:sldMkLst>
          <pc:docMk/>
          <pc:sldMk cId="3820784496" sldId="395"/>
        </pc:sldMkLst>
      </pc:sldChg>
      <pc:sldChg chg="new del">
        <pc:chgData name="Volent, Mona Iren" userId="6ef913e6-fd69-407a-86a6-58d7f1d400ed" providerId="ADAL" clId="{28645E0C-9E5B-4896-8EC9-E9393A17ABDA}" dt="2022-03-31T08:54:06.377" v="2818" actId="2696"/>
        <pc:sldMkLst>
          <pc:docMk/>
          <pc:sldMk cId="2992940417" sldId="396"/>
        </pc:sldMkLst>
      </pc:sldChg>
      <pc:sldChg chg="new del">
        <pc:chgData name="Volent, Mona Iren" userId="6ef913e6-fd69-407a-86a6-58d7f1d400ed" providerId="ADAL" clId="{28645E0C-9E5B-4896-8EC9-E9393A17ABDA}" dt="2022-03-31T08:54:06.377" v="2818" actId="2696"/>
        <pc:sldMkLst>
          <pc:docMk/>
          <pc:sldMk cId="3282049742" sldId="397"/>
        </pc:sldMkLst>
      </pc:sldChg>
      <pc:sldChg chg="new del">
        <pc:chgData name="Volent, Mona Iren" userId="6ef913e6-fd69-407a-86a6-58d7f1d400ed" providerId="ADAL" clId="{28645E0C-9E5B-4896-8EC9-E9393A17ABDA}" dt="2022-03-31T08:54:03.434" v="2817" actId="2696"/>
        <pc:sldMkLst>
          <pc:docMk/>
          <pc:sldMk cId="3331682162" sldId="398"/>
        </pc:sldMkLst>
      </pc:sldChg>
      <pc:sldChg chg="new del">
        <pc:chgData name="Volent, Mona Iren" userId="6ef913e6-fd69-407a-86a6-58d7f1d400ed" providerId="ADAL" clId="{28645E0C-9E5B-4896-8EC9-E9393A17ABDA}" dt="2022-03-31T08:54:03.434" v="2817" actId="2696"/>
        <pc:sldMkLst>
          <pc:docMk/>
          <pc:sldMk cId="213818590" sldId="399"/>
        </pc:sldMkLst>
      </pc:sldChg>
      <pc:sldChg chg="new del">
        <pc:chgData name="Volent, Mona Iren" userId="6ef913e6-fd69-407a-86a6-58d7f1d400ed" providerId="ADAL" clId="{28645E0C-9E5B-4896-8EC9-E9393A17ABDA}" dt="2022-03-31T08:54:03.434" v="2817" actId="2696"/>
        <pc:sldMkLst>
          <pc:docMk/>
          <pc:sldMk cId="1887514214" sldId="400"/>
        </pc:sldMkLst>
      </pc:sldChg>
      <pc:sldChg chg="new del">
        <pc:chgData name="Volent, Mona Iren" userId="6ef913e6-fd69-407a-86a6-58d7f1d400ed" providerId="ADAL" clId="{28645E0C-9E5B-4896-8EC9-E9393A17ABDA}" dt="2022-03-31T08:54:03.434" v="2817" actId="2696"/>
        <pc:sldMkLst>
          <pc:docMk/>
          <pc:sldMk cId="87309938" sldId="401"/>
        </pc:sldMkLst>
      </pc:sldChg>
      <pc:sldChg chg="new del">
        <pc:chgData name="Volent, Mona Iren" userId="6ef913e6-fd69-407a-86a6-58d7f1d400ed" providerId="ADAL" clId="{28645E0C-9E5B-4896-8EC9-E9393A17ABDA}" dt="2022-03-31T08:54:00.216" v="2816" actId="2696"/>
        <pc:sldMkLst>
          <pc:docMk/>
          <pc:sldMk cId="3940396171" sldId="402"/>
        </pc:sldMkLst>
      </pc:sldChg>
      <pc:sldChg chg="new del">
        <pc:chgData name="Volent, Mona Iren" userId="6ef913e6-fd69-407a-86a6-58d7f1d400ed" providerId="ADAL" clId="{28645E0C-9E5B-4896-8EC9-E9393A17ABDA}" dt="2022-03-31T08:54:00.216" v="2816" actId="2696"/>
        <pc:sldMkLst>
          <pc:docMk/>
          <pc:sldMk cId="2663919817" sldId="403"/>
        </pc:sldMkLst>
      </pc:sldChg>
      <pc:sldChg chg="new del">
        <pc:chgData name="Volent, Mona Iren" userId="6ef913e6-fd69-407a-86a6-58d7f1d400ed" providerId="ADAL" clId="{28645E0C-9E5B-4896-8EC9-E9393A17ABDA}" dt="2022-03-31T08:54:00.216" v="2816" actId="2696"/>
        <pc:sldMkLst>
          <pc:docMk/>
          <pc:sldMk cId="1279878167" sldId="404"/>
        </pc:sldMkLst>
      </pc:sldChg>
      <pc:sldChg chg="new del">
        <pc:chgData name="Volent, Mona Iren" userId="6ef913e6-fd69-407a-86a6-58d7f1d400ed" providerId="ADAL" clId="{28645E0C-9E5B-4896-8EC9-E9393A17ABDA}" dt="2022-03-31T08:54:00.216" v="2816" actId="2696"/>
        <pc:sldMkLst>
          <pc:docMk/>
          <pc:sldMk cId="2631255342" sldId="405"/>
        </pc:sldMkLst>
      </pc:sldChg>
      <pc:sldChg chg="new del">
        <pc:chgData name="Volent, Mona Iren" userId="6ef913e6-fd69-407a-86a6-58d7f1d400ed" providerId="ADAL" clId="{28645E0C-9E5B-4896-8EC9-E9393A17ABDA}" dt="2022-03-31T08:53:56.496" v="2815" actId="2696"/>
        <pc:sldMkLst>
          <pc:docMk/>
          <pc:sldMk cId="2148482055" sldId="406"/>
        </pc:sldMkLst>
      </pc:sldChg>
      <pc:sldChg chg="new del">
        <pc:chgData name="Volent, Mona Iren" userId="6ef913e6-fd69-407a-86a6-58d7f1d400ed" providerId="ADAL" clId="{28645E0C-9E5B-4896-8EC9-E9393A17ABDA}" dt="2022-03-31T08:53:56.496" v="2815" actId="2696"/>
        <pc:sldMkLst>
          <pc:docMk/>
          <pc:sldMk cId="3895083365" sldId="407"/>
        </pc:sldMkLst>
      </pc:sldChg>
      <pc:sldChg chg="new del">
        <pc:chgData name="Volent, Mona Iren" userId="6ef913e6-fd69-407a-86a6-58d7f1d400ed" providerId="ADAL" clId="{28645E0C-9E5B-4896-8EC9-E9393A17ABDA}" dt="2022-03-31T08:53:56.496" v="2815" actId="2696"/>
        <pc:sldMkLst>
          <pc:docMk/>
          <pc:sldMk cId="758506600" sldId="408"/>
        </pc:sldMkLst>
      </pc:sldChg>
      <pc:sldChg chg="new del">
        <pc:chgData name="Volent, Mona Iren" userId="6ef913e6-fd69-407a-86a6-58d7f1d400ed" providerId="ADAL" clId="{28645E0C-9E5B-4896-8EC9-E9393A17ABDA}" dt="2022-03-31T08:53:56.496" v="2815" actId="2696"/>
        <pc:sldMkLst>
          <pc:docMk/>
          <pc:sldMk cId="4067455986" sldId="409"/>
        </pc:sldMkLst>
      </pc:sldChg>
      <pc:sldChg chg="new del">
        <pc:chgData name="Volent, Mona Iren" userId="6ef913e6-fd69-407a-86a6-58d7f1d400ed" providerId="ADAL" clId="{28645E0C-9E5B-4896-8EC9-E9393A17ABDA}" dt="2022-03-31T08:53:51.778" v="2814" actId="2696"/>
        <pc:sldMkLst>
          <pc:docMk/>
          <pc:sldMk cId="1525421196" sldId="410"/>
        </pc:sldMkLst>
      </pc:sldChg>
      <pc:sldChg chg="new del">
        <pc:chgData name="Volent, Mona Iren" userId="6ef913e6-fd69-407a-86a6-58d7f1d400ed" providerId="ADAL" clId="{28645E0C-9E5B-4896-8EC9-E9393A17ABDA}" dt="2022-03-31T08:53:51.778" v="2814" actId="2696"/>
        <pc:sldMkLst>
          <pc:docMk/>
          <pc:sldMk cId="923087774" sldId="411"/>
        </pc:sldMkLst>
      </pc:sldChg>
      <pc:sldChg chg="new del">
        <pc:chgData name="Volent, Mona Iren" userId="6ef913e6-fd69-407a-86a6-58d7f1d400ed" providerId="ADAL" clId="{28645E0C-9E5B-4896-8EC9-E9393A17ABDA}" dt="2022-03-31T08:53:51.778" v="2814" actId="2696"/>
        <pc:sldMkLst>
          <pc:docMk/>
          <pc:sldMk cId="2200634306" sldId="412"/>
        </pc:sldMkLst>
      </pc:sldChg>
      <pc:sldChg chg="new del">
        <pc:chgData name="Volent, Mona Iren" userId="6ef913e6-fd69-407a-86a6-58d7f1d400ed" providerId="ADAL" clId="{28645E0C-9E5B-4896-8EC9-E9393A17ABDA}" dt="2022-03-31T08:53:51.778" v="2814" actId="2696"/>
        <pc:sldMkLst>
          <pc:docMk/>
          <pc:sldMk cId="3089126156" sldId="413"/>
        </pc:sldMkLst>
      </pc:sldChg>
      <pc:sldChg chg="new del">
        <pc:chgData name="Volent, Mona Iren" userId="6ef913e6-fd69-407a-86a6-58d7f1d400ed" providerId="ADAL" clId="{28645E0C-9E5B-4896-8EC9-E9393A17ABDA}" dt="2022-03-31T08:53:45.484" v="2813" actId="2696"/>
        <pc:sldMkLst>
          <pc:docMk/>
          <pc:sldMk cId="407308395" sldId="414"/>
        </pc:sldMkLst>
      </pc:sldChg>
      <pc:sldChg chg="new del">
        <pc:chgData name="Volent, Mona Iren" userId="6ef913e6-fd69-407a-86a6-58d7f1d400ed" providerId="ADAL" clId="{28645E0C-9E5B-4896-8EC9-E9393A17ABDA}" dt="2022-03-31T08:53:45.484" v="2813" actId="2696"/>
        <pc:sldMkLst>
          <pc:docMk/>
          <pc:sldMk cId="110543782" sldId="415"/>
        </pc:sldMkLst>
      </pc:sldChg>
      <pc:sldChg chg="new del">
        <pc:chgData name="Volent, Mona Iren" userId="6ef913e6-fd69-407a-86a6-58d7f1d400ed" providerId="ADAL" clId="{28645E0C-9E5B-4896-8EC9-E9393A17ABDA}" dt="2022-03-31T08:53:45.484" v="2813" actId="2696"/>
        <pc:sldMkLst>
          <pc:docMk/>
          <pc:sldMk cId="1056942238" sldId="416"/>
        </pc:sldMkLst>
      </pc:sldChg>
      <pc:sldChg chg="new del">
        <pc:chgData name="Volent, Mona Iren" userId="6ef913e6-fd69-407a-86a6-58d7f1d400ed" providerId="ADAL" clId="{28645E0C-9E5B-4896-8EC9-E9393A17ABDA}" dt="2022-03-31T08:53:45.484" v="2813" actId="2696"/>
        <pc:sldMkLst>
          <pc:docMk/>
          <pc:sldMk cId="16728793" sldId="417"/>
        </pc:sldMkLst>
      </pc:sldChg>
      <pc:sldChg chg="new del">
        <pc:chgData name="Volent, Mona Iren" userId="6ef913e6-fd69-407a-86a6-58d7f1d400ed" providerId="ADAL" clId="{28645E0C-9E5B-4896-8EC9-E9393A17ABDA}" dt="2022-03-31T08:53:42.100" v="2812" actId="2696"/>
        <pc:sldMkLst>
          <pc:docMk/>
          <pc:sldMk cId="3768566123" sldId="418"/>
        </pc:sldMkLst>
      </pc:sldChg>
      <pc:sldChg chg="new del">
        <pc:chgData name="Volent, Mona Iren" userId="6ef913e6-fd69-407a-86a6-58d7f1d400ed" providerId="ADAL" clId="{28645E0C-9E5B-4896-8EC9-E9393A17ABDA}" dt="2022-03-31T08:53:42.100" v="2812" actId="2696"/>
        <pc:sldMkLst>
          <pc:docMk/>
          <pc:sldMk cId="1758277663" sldId="419"/>
        </pc:sldMkLst>
      </pc:sldChg>
      <pc:sldChg chg="new del">
        <pc:chgData name="Volent, Mona Iren" userId="6ef913e6-fd69-407a-86a6-58d7f1d400ed" providerId="ADAL" clId="{28645E0C-9E5B-4896-8EC9-E9393A17ABDA}" dt="2022-03-31T08:53:42.100" v="2812" actId="2696"/>
        <pc:sldMkLst>
          <pc:docMk/>
          <pc:sldMk cId="846527580" sldId="420"/>
        </pc:sldMkLst>
      </pc:sldChg>
      <pc:sldChg chg="new del">
        <pc:chgData name="Volent, Mona Iren" userId="6ef913e6-fd69-407a-86a6-58d7f1d400ed" providerId="ADAL" clId="{28645E0C-9E5B-4896-8EC9-E9393A17ABDA}" dt="2022-03-31T08:53:42.100" v="2812" actId="2696"/>
        <pc:sldMkLst>
          <pc:docMk/>
          <pc:sldMk cId="1474263736" sldId="421"/>
        </pc:sldMkLst>
      </pc:sldChg>
      <pc:sldChg chg="new del">
        <pc:chgData name="Volent, Mona Iren" userId="6ef913e6-fd69-407a-86a6-58d7f1d400ed" providerId="ADAL" clId="{28645E0C-9E5B-4896-8EC9-E9393A17ABDA}" dt="2022-03-31T08:53:38.225" v="2811" actId="2696"/>
        <pc:sldMkLst>
          <pc:docMk/>
          <pc:sldMk cId="2949243500" sldId="422"/>
        </pc:sldMkLst>
      </pc:sldChg>
      <pc:sldChg chg="new del">
        <pc:chgData name="Volent, Mona Iren" userId="6ef913e6-fd69-407a-86a6-58d7f1d400ed" providerId="ADAL" clId="{28645E0C-9E5B-4896-8EC9-E9393A17ABDA}" dt="2022-03-31T08:53:38.225" v="2811" actId="2696"/>
        <pc:sldMkLst>
          <pc:docMk/>
          <pc:sldMk cId="3684519759" sldId="423"/>
        </pc:sldMkLst>
      </pc:sldChg>
      <pc:sldChg chg="new del">
        <pc:chgData name="Volent, Mona Iren" userId="6ef913e6-fd69-407a-86a6-58d7f1d400ed" providerId="ADAL" clId="{28645E0C-9E5B-4896-8EC9-E9393A17ABDA}" dt="2022-03-31T08:53:38.225" v="2811" actId="2696"/>
        <pc:sldMkLst>
          <pc:docMk/>
          <pc:sldMk cId="3220657347" sldId="424"/>
        </pc:sldMkLst>
      </pc:sldChg>
      <pc:sldChg chg="new del">
        <pc:chgData name="Volent, Mona Iren" userId="6ef913e6-fd69-407a-86a6-58d7f1d400ed" providerId="ADAL" clId="{28645E0C-9E5B-4896-8EC9-E9393A17ABDA}" dt="2022-03-31T08:53:38.225" v="2811" actId="2696"/>
        <pc:sldMkLst>
          <pc:docMk/>
          <pc:sldMk cId="547368287" sldId="425"/>
        </pc:sldMkLst>
      </pc:sldChg>
      <pc:sldChg chg="new del">
        <pc:chgData name="Volent, Mona Iren" userId="6ef913e6-fd69-407a-86a6-58d7f1d400ed" providerId="ADAL" clId="{28645E0C-9E5B-4896-8EC9-E9393A17ABDA}" dt="2022-03-31T08:53:31.384" v="2810" actId="2696"/>
        <pc:sldMkLst>
          <pc:docMk/>
          <pc:sldMk cId="2231488104" sldId="426"/>
        </pc:sldMkLst>
      </pc:sldChg>
      <pc:sldChg chg="new del">
        <pc:chgData name="Volent, Mona Iren" userId="6ef913e6-fd69-407a-86a6-58d7f1d400ed" providerId="ADAL" clId="{28645E0C-9E5B-4896-8EC9-E9393A17ABDA}" dt="2022-03-31T08:53:31.384" v="2810" actId="2696"/>
        <pc:sldMkLst>
          <pc:docMk/>
          <pc:sldMk cId="594406580" sldId="427"/>
        </pc:sldMkLst>
      </pc:sldChg>
      <pc:sldChg chg="new del">
        <pc:chgData name="Volent, Mona Iren" userId="6ef913e6-fd69-407a-86a6-58d7f1d400ed" providerId="ADAL" clId="{28645E0C-9E5B-4896-8EC9-E9393A17ABDA}" dt="2022-03-31T08:53:31.384" v="2810" actId="2696"/>
        <pc:sldMkLst>
          <pc:docMk/>
          <pc:sldMk cId="2154248344" sldId="428"/>
        </pc:sldMkLst>
      </pc:sldChg>
      <pc:sldChg chg="new del">
        <pc:chgData name="Volent, Mona Iren" userId="6ef913e6-fd69-407a-86a6-58d7f1d400ed" providerId="ADAL" clId="{28645E0C-9E5B-4896-8EC9-E9393A17ABDA}" dt="2022-03-31T08:53:31.384" v="2810" actId="2696"/>
        <pc:sldMkLst>
          <pc:docMk/>
          <pc:sldMk cId="1775016126" sldId="429"/>
        </pc:sldMkLst>
      </pc:sldChg>
      <pc:sldChg chg="new del">
        <pc:chgData name="Volent, Mona Iren" userId="6ef913e6-fd69-407a-86a6-58d7f1d400ed" providerId="ADAL" clId="{28645E0C-9E5B-4896-8EC9-E9393A17ABDA}" dt="2022-03-31T08:53:27.727" v="2809" actId="2696"/>
        <pc:sldMkLst>
          <pc:docMk/>
          <pc:sldMk cId="2267841933" sldId="430"/>
        </pc:sldMkLst>
      </pc:sldChg>
      <pc:sldChg chg="new del">
        <pc:chgData name="Volent, Mona Iren" userId="6ef913e6-fd69-407a-86a6-58d7f1d400ed" providerId="ADAL" clId="{28645E0C-9E5B-4896-8EC9-E9393A17ABDA}" dt="2022-03-31T08:53:27.727" v="2809" actId="2696"/>
        <pc:sldMkLst>
          <pc:docMk/>
          <pc:sldMk cId="3422020132" sldId="431"/>
        </pc:sldMkLst>
      </pc:sldChg>
      <pc:sldChg chg="new del">
        <pc:chgData name="Volent, Mona Iren" userId="6ef913e6-fd69-407a-86a6-58d7f1d400ed" providerId="ADAL" clId="{28645E0C-9E5B-4896-8EC9-E9393A17ABDA}" dt="2022-03-31T08:53:27.727" v="2809" actId="2696"/>
        <pc:sldMkLst>
          <pc:docMk/>
          <pc:sldMk cId="3392663192" sldId="432"/>
        </pc:sldMkLst>
      </pc:sldChg>
      <pc:sldChg chg="new del">
        <pc:chgData name="Volent, Mona Iren" userId="6ef913e6-fd69-407a-86a6-58d7f1d400ed" providerId="ADAL" clId="{28645E0C-9E5B-4896-8EC9-E9393A17ABDA}" dt="2022-03-31T08:53:27.727" v="2809" actId="2696"/>
        <pc:sldMkLst>
          <pc:docMk/>
          <pc:sldMk cId="2330768336" sldId="433"/>
        </pc:sldMkLst>
      </pc:sldChg>
      <pc:sldChg chg="new del">
        <pc:chgData name="Volent, Mona Iren" userId="6ef913e6-fd69-407a-86a6-58d7f1d400ed" providerId="ADAL" clId="{28645E0C-9E5B-4896-8EC9-E9393A17ABDA}" dt="2022-03-31T08:53:24.187" v="2808" actId="2696"/>
        <pc:sldMkLst>
          <pc:docMk/>
          <pc:sldMk cId="1556769179" sldId="434"/>
        </pc:sldMkLst>
      </pc:sldChg>
      <pc:sldChg chg="new del">
        <pc:chgData name="Volent, Mona Iren" userId="6ef913e6-fd69-407a-86a6-58d7f1d400ed" providerId="ADAL" clId="{28645E0C-9E5B-4896-8EC9-E9393A17ABDA}" dt="2022-03-31T08:53:24.187" v="2808" actId="2696"/>
        <pc:sldMkLst>
          <pc:docMk/>
          <pc:sldMk cId="2974940847" sldId="435"/>
        </pc:sldMkLst>
      </pc:sldChg>
      <pc:sldChg chg="new del">
        <pc:chgData name="Volent, Mona Iren" userId="6ef913e6-fd69-407a-86a6-58d7f1d400ed" providerId="ADAL" clId="{28645E0C-9E5B-4896-8EC9-E9393A17ABDA}" dt="2022-03-31T08:53:24.187" v="2808" actId="2696"/>
        <pc:sldMkLst>
          <pc:docMk/>
          <pc:sldMk cId="1257245525" sldId="436"/>
        </pc:sldMkLst>
      </pc:sldChg>
      <pc:sldChg chg="new del">
        <pc:chgData name="Volent, Mona Iren" userId="6ef913e6-fd69-407a-86a6-58d7f1d400ed" providerId="ADAL" clId="{28645E0C-9E5B-4896-8EC9-E9393A17ABDA}" dt="2022-03-31T08:53:24.187" v="2808" actId="2696"/>
        <pc:sldMkLst>
          <pc:docMk/>
          <pc:sldMk cId="1812795646" sldId="437"/>
        </pc:sldMkLst>
      </pc:sldChg>
      <pc:sldChg chg="new del">
        <pc:chgData name="Volent, Mona Iren" userId="6ef913e6-fd69-407a-86a6-58d7f1d400ed" providerId="ADAL" clId="{28645E0C-9E5B-4896-8EC9-E9393A17ABDA}" dt="2022-03-31T08:53:20.427" v="2807" actId="2696"/>
        <pc:sldMkLst>
          <pc:docMk/>
          <pc:sldMk cId="1538094145" sldId="438"/>
        </pc:sldMkLst>
      </pc:sldChg>
      <pc:sldChg chg="new del">
        <pc:chgData name="Volent, Mona Iren" userId="6ef913e6-fd69-407a-86a6-58d7f1d400ed" providerId="ADAL" clId="{28645E0C-9E5B-4896-8EC9-E9393A17ABDA}" dt="2022-03-31T08:53:20.427" v="2807" actId="2696"/>
        <pc:sldMkLst>
          <pc:docMk/>
          <pc:sldMk cId="3455804478" sldId="439"/>
        </pc:sldMkLst>
      </pc:sldChg>
      <pc:sldChg chg="new del">
        <pc:chgData name="Volent, Mona Iren" userId="6ef913e6-fd69-407a-86a6-58d7f1d400ed" providerId="ADAL" clId="{28645E0C-9E5B-4896-8EC9-E9393A17ABDA}" dt="2022-03-31T08:53:20.427" v="2807" actId="2696"/>
        <pc:sldMkLst>
          <pc:docMk/>
          <pc:sldMk cId="1414165892" sldId="440"/>
        </pc:sldMkLst>
      </pc:sldChg>
      <pc:sldChg chg="new del">
        <pc:chgData name="Volent, Mona Iren" userId="6ef913e6-fd69-407a-86a6-58d7f1d400ed" providerId="ADAL" clId="{28645E0C-9E5B-4896-8EC9-E9393A17ABDA}" dt="2022-03-31T08:53:20.427" v="2807" actId="2696"/>
        <pc:sldMkLst>
          <pc:docMk/>
          <pc:sldMk cId="2327026714" sldId="441"/>
        </pc:sldMkLst>
      </pc:sldChg>
      <pc:sldChg chg="new del">
        <pc:chgData name="Volent, Mona Iren" userId="6ef913e6-fd69-407a-86a6-58d7f1d400ed" providerId="ADAL" clId="{28645E0C-9E5B-4896-8EC9-E9393A17ABDA}" dt="2022-03-31T08:53:17.356" v="2806" actId="2696"/>
        <pc:sldMkLst>
          <pc:docMk/>
          <pc:sldMk cId="2737310026" sldId="442"/>
        </pc:sldMkLst>
      </pc:sldChg>
      <pc:sldChg chg="new del">
        <pc:chgData name="Volent, Mona Iren" userId="6ef913e6-fd69-407a-86a6-58d7f1d400ed" providerId="ADAL" clId="{28645E0C-9E5B-4896-8EC9-E9393A17ABDA}" dt="2022-03-31T08:52:21.275" v="2796" actId="2696"/>
        <pc:sldMkLst>
          <pc:docMk/>
          <pc:sldMk cId="2379180046" sldId="443"/>
        </pc:sldMkLst>
      </pc:sldChg>
      <pc:sldChg chg="new del">
        <pc:chgData name="Volent, Mona Iren" userId="6ef913e6-fd69-407a-86a6-58d7f1d400ed" providerId="ADAL" clId="{28645E0C-9E5B-4896-8EC9-E9393A17ABDA}" dt="2022-03-31T08:52:28.394" v="2797" actId="2696"/>
        <pc:sldMkLst>
          <pc:docMk/>
          <pc:sldMk cId="2446887999" sldId="444"/>
        </pc:sldMkLst>
      </pc:sldChg>
      <pc:sldChg chg="new del">
        <pc:chgData name="Volent, Mona Iren" userId="6ef913e6-fd69-407a-86a6-58d7f1d400ed" providerId="ADAL" clId="{28645E0C-9E5B-4896-8EC9-E9393A17ABDA}" dt="2022-03-31T08:53:17.356" v="2806" actId="2696"/>
        <pc:sldMkLst>
          <pc:docMk/>
          <pc:sldMk cId="1363334027" sldId="445"/>
        </pc:sldMkLst>
      </pc:sldChg>
      <pc:sldChg chg="new del">
        <pc:chgData name="Volent, Mona Iren" userId="6ef913e6-fd69-407a-86a6-58d7f1d400ed" providerId="ADAL" clId="{28645E0C-9E5B-4896-8EC9-E9393A17ABDA}" dt="2022-03-31T08:53:17.356" v="2806" actId="2696"/>
        <pc:sldMkLst>
          <pc:docMk/>
          <pc:sldMk cId="1114919838" sldId="446"/>
        </pc:sldMkLst>
      </pc:sldChg>
      <pc:sldChg chg="new del">
        <pc:chgData name="Volent, Mona Iren" userId="6ef913e6-fd69-407a-86a6-58d7f1d400ed" providerId="ADAL" clId="{28645E0C-9E5B-4896-8EC9-E9393A17ABDA}" dt="2022-03-31T08:53:17.356" v="2806" actId="2696"/>
        <pc:sldMkLst>
          <pc:docMk/>
          <pc:sldMk cId="687665792" sldId="447"/>
        </pc:sldMkLst>
      </pc:sldChg>
      <pc:sldChg chg="new del">
        <pc:chgData name="Volent, Mona Iren" userId="6ef913e6-fd69-407a-86a6-58d7f1d400ed" providerId="ADAL" clId="{28645E0C-9E5B-4896-8EC9-E9393A17ABDA}" dt="2022-03-31T08:53:13.473" v="2805" actId="2696"/>
        <pc:sldMkLst>
          <pc:docMk/>
          <pc:sldMk cId="1500812780" sldId="448"/>
        </pc:sldMkLst>
      </pc:sldChg>
      <pc:sldChg chg="new del">
        <pc:chgData name="Volent, Mona Iren" userId="6ef913e6-fd69-407a-86a6-58d7f1d400ed" providerId="ADAL" clId="{28645E0C-9E5B-4896-8EC9-E9393A17ABDA}" dt="2022-03-31T08:53:13.473" v="2805" actId="2696"/>
        <pc:sldMkLst>
          <pc:docMk/>
          <pc:sldMk cId="2006205397" sldId="449"/>
        </pc:sldMkLst>
      </pc:sldChg>
      <pc:sldChg chg="new del">
        <pc:chgData name="Volent, Mona Iren" userId="6ef913e6-fd69-407a-86a6-58d7f1d400ed" providerId="ADAL" clId="{28645E0C-9E5B-4896-8EC9-E9393A17ABDA}" dt="2022-03-31T08:53:13.473" v="2805" actId="2696"/>
        <pc:sldMkLst>
          <pc:docMk/>
          <pc:sldMk cId="1433885791" sldId="450"/>
        </pc:sldMkLst>
      </pc:sldChg>
      <pc:sldChg chg="new del">
        <pc:chgData name="Volent, Mona Iren" userId="6ef913e6-fd69-407a-86a6-58d7f1d400ed" providerId="ADAL" clId="{28645E0C-9E5B-4896-8EC9-E9393A17ABDA}" dt="2022-03-31T08:53:13.473" v="2805" actId="2696"/>
        <pc:sldMkLst>
          <pc:docMk/>
          <pc:sldMk cId="3398216209" sldId="451"/>
        </pc:sldMkLst>
      </pc:sldChg>
      <pc:sldChg chg="new del">
        <pc:chgData name="Volent, Mona Iren" userId="6ef913e6-fd69-407a-86a6-58d7f1d400ed" providerId="ADAL" clId="{28645E0C-9E5B-4896-8EC9-E9393A17ABDA}" dt="2022-03-31T08:53:10.304" v="2804" actId="2696"/>
        <pc:sldMkLst>
          <pc:docMk/>
          <pc:sldMk cId="711810812" sldId="452"/>
        </pc:sldMkLst>
      </pc:sldChg>
      <pc:sldChg chg="new del">
        <pc:chgData name="Volent, Mona Iren" userId="6ef913e6-fd69-407a-86a6-58d7f1d400ed" providerId="ADAL" clId="{28645E0C-9E5B-4896-8EC9-E9393A17ABDA}" dt="2022-03-31T08:53:10.304" v="2804" actId="2696"/>
        <pc:sldMkLst>
          <pc:docMk/>
          <pc:sldMk cId="3878820853" sldId="453"/>
        </pc:sldMkLst>
      </pc:sldChg>
      <pc:sldChg chg="new del">
        <pc:chgData name="Volent, Mona Iren" userId="6ef913e6-fd69-407a-86a6-58d7f1d400ed" providerId="ADAL" clId="{28645E0C-9E5B-4896-8EC9-E9393A17ABDA}" dt="2022-03-31T08:53:10.304" v="2804" actId="2696"/>
        <pc:sldMkLst>
          <pc:docMk/>
          <pc:sldMk cId="2647565827" sldId="454"/>
        </pc:sldMkLst>
      </pc:sldChg>
      <pc:sldChg chg="new del">
        <pc:chgData name="Volent, Mona Iren" userId="6ef913e6-fd69-407a-86a6-58d7f1d400ed" providerId="ADAL" clId="{28645E0C-9E5B-4896-8EC9-E9393A17ABDA}" dt="2022-03-31T08:53:10.304" v="2804" actId="2696"/>
        <pc:sldMkLst>
          <pc:docMk/>
          <pc:sldMk cId="1058519192" sldId="455"/>
        </pc:sldMkLst>
      </pc:sldChg>
      <pc:sldChg chg="new del">
        <pc:chgData name="Volent, Mona Iren" userId="6ef913e6-fd69-407a-86a6-58d7f1d400ed" providerId="ADAL" clId="{28645E0C-9E5B-4896-8EC9-E9393A17ABDA}" dt="2022-03-31T08:53:06.669" v="2803" actId="2696"/>
        <pc:sldMkLst>
          <pc:docMk/>
          <pc:sldMk cId="356505457" sldId="456"/>
        </pc:sldMkLst>
      </pc:sldChg>
      <pc:sldChg chg="new del">
        <pc:chgData name="Volent, Mona Iren" userId="6ef913e6-fd69-407a-86a6-58d7f1d400ed" providerId="ADAL" clId="{28645E0C-9E5B-4896-8EC9-E9393A17ABDA}" dt="2022-03-31T08:53:06.669" v="2803" actId="2696"/>
        <pc:sldMkLst>
          <pc:docMk/>
          <pc:sldMk cId="1917243630" sldId="457"/>
        </pc:sldMkLst>
      </pc:sldChg>
      <pc:sldChg chg="new del">
        <pc:chgData name="Volent, Mona Iren" userId="6ef913e6-fd69-407a-86a6-58d7f1d400ed" providerId="ADAL" clId="{28645E0C-9E5B-4896-8EC9-E9393A17ABDA}" dt="2022-03-31T08:53:06.669" v="2803" actId="2696"/>
        <pc:sldMkLst>
          <pc:docMk/>
          <pc:sldMk cId="1877174466" sldId="458"/>
        </pc:sldMkLst>
      </pc:sldChg>
      <pc:sldChg chg="new del">
        <pc:chgData name="Volent, Mona Iren" userId="6ef913e6-fd69-407a-86a6-58d7f1d400ed" providerId="ADAL" clId="{28645E0C-9E5B-4896-8EC9-E9393A17ABDA}" dt="2022-03-31T08:53:06.669" v="2803" actId="2696"/>
        <pc:sldMkLst>
          <pc:docMk/>
          <pc:sldMk cId="3993184455" sldId="459"/>
        </pc:sldMkLst>
      </pc:sldChg>
      <pc:sldChg chg="new del">
        <pc:chgData name="Volent, Mona Iren" userId="6ef913e6-fd69-407a-86a6-58d7f1d400ed" providerId="ADAL" clId="{28645E0C-9E5B-4896-8EC9-E9393A17ABDA}" dt="2022-03-31T08:53:02.637" v="2802" actId="2696"/>
        <pc:sldMkLst>
          <pc:docMk/>
          <pc:sldMk cId="3447763473" sldId="460"/>
        </pc:sldMkLst>
      </pc:sldChg>
      <pc:sldChg chg="new del">
        <pc:chgData name="Volent, Mona Iren" userId="6ef913e6-fd69-407a-86a6-58d7f1d400ed" providerId="ADAL" clId="{28645E0C-9E5B-4896-8EC9-E9393A17ABDA}" dt="2022-03-31T08:53:02.637" v="2802" actId="2696"/>
        <pc:sldMkLst>
          <pc:docMk/>
          <pc:sldMk cId="2797655727" sldId="461"/>
        </pc:sldMkLst>
      </pc:sldChg>
      <pc:sldChg chg="new del">
        <pc:chgData name="Volent, Mona Iren" userId="6ef913e6-fd69-407a-86a6-58d7f1d400ed" providerId="ADAL" clId="{28645E0C-9E5B-4896-8EC9-E9393A17ABDA}" dt="2022-03-31T08:53:02.637" v="2802" actId="2696"/>
        <pc:sldMkLst>
          <pc:docMk/>
          <pc:sldMk cId="3557870480" sldId="462"/>
        </pc:sldMkLst>
      </pc:sldChg>
      <pc:sldChg chg="new del">
        <pc:chgData name="Volent, Mona Iren" userId="6ef913e6-fd69-407a-86a6-58d7f1d400ed" providerId="ADAL" clId="{28645E0C-9E5B-4896-8EC9-E9393A17ABDA}" dt="2022-03-31T08:53:02.637" v="2802" actId="2696"/>
        <pc:sldMkLst>
          <pc:docMk/>
          <pc:sldMk cId="2819419090" sldId="463"/>
        </pc:sldMkLst>
      </pc:sldChg>
      <pc:sldChg chg="modSp new del mod">
        <pc:chgData name="Volent, Mona Iren" userId="6ef913e6-fd69-407a-86a6-58d7f1d400ed" providerId="ADAL" clId="{28645E0C-9E5B-4896-8EC9-E9393A17ABDA}" dt="2022-03-31T08:52:58.530" v="2801" actId="2696"/>
        <pc:sldMkLst>
          <pc:docMk/>
          <pc:sldMk cId="3886357713" sldId="464"/>
        </pc:sldMkLst>
        <pc:spChg chg="mod">
          <ac:chgData name="Volent, Mona Iren" userId="6ef913e6-fd69-407a-86a6-58d7f1d400ed" providerId="ADAL" clId="{28645E0C-9E5B-4896-8EC9-E9393A17ABDA}" dt="2022-03-31T08:51:45.851" v="2751" actId="20577"/>
          <ac:spMkLst>
            <pc:docMk/>
            <pc:sldMk cId="3886357713" sldId="464"/>
            <ac:spMk id="4" creationId="{98D3A7D1-187E-422C-BCCA-B062D0A116E5}"/>
          </ac:spMkLst>
        </pc:spChg>
      </pc:sldChg>
      <pc:sldChg chg="new del">
        <pc:chgData name="Volent, Mona Iren" userId="6ef913e6-fd69-407a-86a6-58d7f1d400ed" providerId="ADAL" clId="{28645E0C-9E5B-4896-8EC9-E9393A17ABDA}" dt="2022-03-31T08:52:21.275" v="2796" actId="2696"/>
        <pc:sldMkLst>
          <pc:docMk/>
          <pc:sldMk cId="2283336649" sldId="465"/>
        </pc:sldMkLst>
      </pc:sldChg>
      <pc:sldChg chg="new del">
        <pc:chgData name="Volent, Mona Iren" userId="6ef913e6-fd69-407a-86a6-58d7f1d400ed" providerId="ADAL" clId="{28645E0C-9E5B-4896-8EC9-E9393A17ABDA}" dt="2022-03-31T08:52:58.530" v="2801" actId="2696"/>
        <pc:sldMkLst>
          <pc:docMk/>
          <pc:sldMk cId="3824170133" sldId="466"/>
        </pc:sldMkLst>
      </pc:sldChg>
      <pc:sldChg chg="new del">
        <pc:chgData name="Volent, Mona Iren" userId="6ef913e6-fd69-407a-86a6-58d7f1d400ed" providerId="ADAL" clId="{28645E0C-9E5B-4896-8EC9-E9393A17ABDA}" dt="2022-03-31T08:52:58.530" v="2801" actId="2696"/>
        <pc:sldMkLst>
          <pc:docMk/>
          <pc:sldMk cId="3810638996" sldId="467"/>
        </pc:sldMkLst>
      </pc:sldChg>
      <pc:sldChg chg="new del">
        <pc:chgData name="Volent, Mona Iren" userId="6ef913e6-fd69-407a-86a6-58d7f1d400ed" providerId="ADAL" clId="{28645E0C-9E5B-4896-8EC9-E9393A17ABDA}" dt="2022-03-31T08:52:58.530" v="2801" actId="2696"/>
        <pc:sldMkLst>
          <pc:docMk/>
          <pc:sldMk cId="3414851313" sldId="468"/>
        </pc:sldMkLst>
      </pc:sldChg>
      <pc:sldChg chg="new del">
        <pc:chgData name="Volent, Mona Iren" userId="6ef913e6-fd69-407a-86a6-58d7f1d400ed" providerId="ADAL" clId="{28645E0C-9E5B-4896-8EC9-E9393A17ABDA}" dt="2022-03-31T08:52:58.530" v="2801" actId="2696"/>
        <pc:sldMkLst>
          <pc:docMk/>
          <pc:sldMk cId="3516068441" sldId="469"/>
        </pc:sldMkLst>
      </pc:sldChg>
      <pc:sldChg chg="new del">
        <pc:chgData name="Volent, Mona Iren" userId="6ef913e6-fd69-407a-86a6-58d7f1d400ed" providerId="ADAL" clId="{28645E0C-9E5B-4896-8EC9-E9393A17ABDA}" dt="2022-03-31T08:52:58.530" v="2801" actId="2696"/>
        <pc:sldMkLst>
          <pc:docMk/>
          <pc:sldMk cId="1865568778" sldId="470"/>
        </pc:sldMkLst>
      </pc:sldChg>
      <pc:sldChg chg="new del">
        <pc:chgData name="Volent, Mona Iren" userId="6ef913e6-fd69-407a-86a6-58d7f1d400ed" providerId="ADAL" clId="{28645E0C-9E5B-4896-8EC9-E9393A17ABDA}" dt="2022-03-31T08:52:52.543" v="2800" actId="2696"/>
        <pc:sldMkLst>
          <pc:docMk/>
          <pc:sldMk cId="716210679" sldId="471"/>
        </pc:sldMkLst>
      </pc:sldChg>
      <pc:sldChg chg="new del">
        <pc:chgData name="Volent, Mona Iren" userId="6ef913e6-fd69-407a-86a6-58d7f1d400ed" providerId="ADAL" clId="{28645E0C-9E5B-4896-8EC9-E9393A17ABDA}" dt="2022-03-31T08:52:52.543" v="2800" actId="2696"/>
        <pc:sldMkLst>
          <pc:docMk/>
          <pc:sldMk cId="923050267" sldId="472"/>
        </pc:sldMkLst>
      </pc:sldChg>
      <pc:sldChg chg="new del">
        <pc:chgData name="Volent, Mona Iren" userId="6ef913e6-fd69-407a-86a6-58d7f1d400ed" providerId="ADAL" clId="{28645E0C-9E5B-4896-8EC9-E9393A17ABDA}" dt="2022-03-31T08:52:52.543" v="2800" actId="2696"/>
        <pc:sldMkLst>
          <pc:docMk/>
          <pc:sldMk cId="1222469715" sldId="473"/>
        </pc:sldMkLst>
      </pc:sldChg>
      <pc:sldChg chg="new del">
        <pc:chgData name="Volent, Mona Iren" userId="6ef913e6-fd69-407a-86a6-58d7f1d400ed" providerId="ADAL" clId="{28645E0C-9E5B-4896-8EC9-E9393A17ABDA}" dt="2022-03-31T08:52:52.543" v="2800" actId="2696"/>
        <pc:sldMkLst>
          <pc:docMk/>
          <pc:sldMk cId="1877016639" sldId="474"/>
        </pc:sldMkLst>
      </pc:sldChg>
      <pc:sldChg chg="new del">
        <pc:chgData name="Volent, Mona Iren" userId="6ef913e6-fd69-407a-86a6-58d7f1d400ed" providerId="ADAL" clId="{28645E0C-9E5B-4896-8EC9-E9393A17ABDA}" dt="2022-03-31T08:52:47.967" v="2799" actId="2696"/>
        <pc:sldMkLst>
          <pc:docMk/>
          <pc:sldMk cId="1345358229" sldId="475"/>
        </pc:sldMkLst>
      </pc:sldChg>
      <pc:sldChg chg="new del">
        <pc:chgData name="Volent, Mona Iren" userId="6ef913e6-fd69-407a-86a6-58d7f1d400ed" providerId="ADAL" clId="{28645E0C-9E5B-4896-8EC9-E9393A17ABDA}" dt="2022-03-31T08:52:47.967" v="2799" actId="2696"/>
        <pc:sldMkLst>
          <pc:docMk/>
          <pc:sldMk cId="400749648" sldId="476"/>
        </pc:sldMkLst>
      </pc:sldChg>
      <pc:sldChg chg="new del">
        <pc:chgData name="Volent, Mona Iren" userId="6ef913e6-fd69-407a-86a6-58d7f1d400ed" providerId="ADAL" clId="{28645E0C-9E5B-4896-8EC9-E9393A17ABDA}" dt="2022-03-31T08:52:47.967" v="2799" actId="2696"/>
        <pc:sldMkLst>
          <pc:docMk/>
          <pc:sldMk cId="1242855637" sldId="477"/>
        </pc:sldMkLst>
      </pc:sldChg>
      <pc:sldChg chg="new del">
        <pc:chgData name="Volent, Mona Iren" userId="6ef913e6-fd69-407a-86a6-58d7f1d400ed" providerId="ADAL" clId="{28645E0C-9E5B-4896-8EC9-E9393A17ABDA}" dt="2022-03-31T08:52:47.967" v="2799" actId="2696"/>
        <pc:sldMkLst>
          <pc:docMk/>
          <pc:sldMk cId="3628101474" sldId="478"/>
        </pc:sldMkLst>
      </pc:sldChg>
      <pc:sldChg chg="new del">
        <pc:chgData name="Volent, Mona Iren" userId="6ef913e6-fd69-407a-86a6-58d7f1d400ed" providerId="ADAL" clId="{28645E0C-9E5B-4896-8EC9-E9393A17ABDA}" dt="2022-03-31T08:52:41.132" v="2798" actId="2696"/>
        <pc:sldMkLst>
          <pc:docMk/>
          <pc:sldMk cId="3755907258" sldId="479"/>
        </pc:sldMkLst>
      </pc:sldChg>
      <pc:sldChg chg="new del">
        <pc:chgData name="Volent, Mona Iren" userId="6ef913e6-fd69-407a-86a6-58d7f1d400ed" providerId="ADAL" clId="{28645E0C-9E5B-4896-8EC9-E9393A17ABDA}" dt="2022-03-31T08:52:41.132" v="2798" actId="2696"/>
        <pc:sldMkLst>
          <pc:docMk/>
          <pc:sldMk cId="2895108840" sldId="480"/>
        </pc:sldMkLst>
      </pc:sldChg>
      <pc:sldChg chg="new del">
        <pc:chgData name="Volent, Mona Iren" userId="6ef913e6-fd69-407a-86a6-58d7f1d400ed" providerId="ADAL" clId="{28645E0C-9E5B-4896-8EC9-E9393A17ABDA}" dt="2022-03-31T08:52:41.132" v="2798" actId="2696"/>
        <pc:sldMkLst>
          <pc:docMk/>
          <pc:sldMk cId="724426578" sldId="481"/>
        </pc:sldMkLst>
      </pc:sldChg>
      <pc:sldChg chg="new del">
        <pc:chgData name="Volent, Mona Iren" userId="6ef913e6-fd69-407a-86a6-58d7f1d400ed" providerId="ADAL" clId="{28645E0C-9E5B-4896-8EC9-E9393A17ABDA}" dt="2022-03-31T08:52:28.394" v="2797" actId="2696"/>
        <pc:sldMkLst>
          <pc:docMk/>
          <pc:sldMk cId="1723523142" sldId="482"/>
        </pc:sldMkLst>
      </pc:sldChg>
      <pc:sldChg chg="new del">
        <pc:chgData name="Volent, Mona Iren" userId="6ef913e6-fd69-407a-86a6-58d7f1d400ed" providerId="ADAL" clId="{28645E0C-9E5B-4896-8EC9-E9393A17ABDA}" dt="2022-03-31T08:52:28.394" v="2797" actId="2696"/>
        <pc:sldMkLst>
          <pc:docMk/>
          <pc:sldMk cId="722016811" sldId="483"/>
        </pc:sldMkLst>
      </pc:sldChg>
      <pc:sldChg chg="new del">
        <pc:chgData name="Volent, Mona Iren" userId="6ef913e6-fd69-407a-86a6-58d7f1d400ed" providerId="ADAL" clId="{28645E0C-9E5B-4896-8EC9-E9393A17ABDA}" dt="2022-03-31T08:52:28.394" v="2797" actId="2696"/>
        <pc:sldMkLst>
          <pc:docMk/>
          <pc:sldMk cId="2431376215" sldId="484"/>
        </pc:sldMkLst>
      </pc:sldChg>
      <pc:sldChg chg="new del">
        <pc:chgData name="Volent, Mona Iren" userId="6ef913e6-fd69-407a-86a6-58d7f1d400ed" providerId="ADAL" clId="{28645E0C-9E5B-4896-8EC9-E9393A17ABDA}" dt="2022-03-31T08:52:21.275" v="2796" actId="2696"/>
        <pc:sldMkLst>
          <pc:docMk/>
          <pc:sldMk cId="1429900939" sldId="485"/>
        </pc:sldMkLst>
      </pc:sldChg>
      <pc:sldChg chg="new del">
        <pc:chgData name="Volent, Mona Iren" userId="6ef913e6-fd69-407a-86a6-58d7f1d400ed" providerId="ADAL" clId="{28645E0C-9E5B-4896-8EC9-E9393A17ABDA}" dt="2022-03-31T08:52:21.275" v="2796" actId="2696"/>
        <pc:sldMkLst>
          <pc:docMk/>
          <pc:sldMk cId="3949320783" sldId="486"/>
        </pc:sldMkLst>
      </pc:sldChg>
      <pc:sldChg chg="new del">
        <pc:chgData name="Volent, Mona Iren" userId="6ef913e6-fd69-407a-86a6-58d7f1d400ed" providerId="ADAL" clId="{28645E0C-9E5B-4896-8EC9-E9393A17ABDA}" dt="2022-03-31T08:52:21.275" v="2796" actId="2696"/>
        <pc:sldMkLst>
          <pc:docMk/>
          <pc:sldMk cId="3538785687" sldId="487"/>
        </pc:sldMkLst>
      </pc:sldChg>
      <pc:sldChg chg="new del">
        <pc:chgData name="Volent, Mona Iren" userId="6ef913e6-fd69-407a-86a6-58d7f1d400ed" providerId="ADAL" clId="{28645E0C-9E5B-4896-8EC9-E9393A17ABDA}" dt="2022-03-31T08:52:21.275" v="2796" actId="2696"/>
        <pc:sldMkLst>
          <pc:docMk/>
          <pc:sldMk cId="1252694321" sldId="488"/>
        </pc:sldMkLst>
      </pc:sldChg>
      <pc:sldChg chg="new del">
        <pc:chgData name="Volent, Mona Iren" userId="6ef913e6-fd69-407a-86a6-58d7f1d400ed" providerId="ADAL" clId="{28645E0C-9E5B-4896-8EC9-E9393A17ABDA}" dt="2022-03-31T08:52:13.363" v="2795" actId="2696"/>
        <pc:sldMkLst>
          <pc:docMk/>
          <pc:sldMk cId="2522359676" sldId="489"/>
        </pc:sldMkLst>
      </pc:sldChg>
      <pc:sldChg chg="new del">
        <pc:chgData name="Volent, Mona Iren" userId="6ef913e6-fd69-407a-86a6-58d7f1d400ed" providerId="ADAL" clId="{28645E0C-9E5B-4896-8EC9-E9393A17ABDA}" dt="2022-03-31T08:52:13.363" v="2795" actId="2696"/>
        <pc:sldMkLst>
          <pc:docMk/>
          <pc:sldMk cId="2024186642" sldId="490"/>
        </pc:sldMkLst>
      </pc:sldChg>
      <pc:sldChg chg="new del">
        <pc:chgData name="Volent, Mona Iren" userId="6ef913e6-fd69-407a-86a6-58d7f1d400ed" providerId="ADAL" clId="{28645E0C-9E5B-4896-8EC9-E9393A17ABDA}" dt="2022-03-31T08:52:13.363" v="2795" actId="2696"/>
        <pc:sldMkLst>
          <pc:docMk/>
          <pc:sldMk cId="383030503" sldId="491"/>
        </pc:sldMkLst>
      </pc:sldChg>
      <pc:sldChg chg="new del">
        <pc:chgData name="Volent, Mona Iren" userId="6ef913e6-fd69-407a-86a6-58d7f1d400ed" providerId="ADAL" clId="{28645E0C-9E5B-4896-8EC9-E9393A17ABDA}" dt="2022-03-31T08:52:13.363" v="2795" actId="2696"/>
        <pc:sldMkLst>
          <pc:docMk/>
          <pc:sldMk cId="576315336" sldId="492"/>
        </pc:sldMkLst>
      </pc:sldChg>
      <pc:sldChg chg="new del">
        <pc:chgData name="Volent, Mona Iren" userId="6ef913e6-fd69-407a-86a6-58d7f1d400ed" providerId="ADAL" clId="{28645E0C-9E5B-4896-8EC9-E9393A17ABDA}" dt="2022-03-31T08:52:07.876" v="2794" actId="680"/>
        <pc:sldMkLst>
          <pc:docMk/>
          <pc:sldMk cId="2237031735" sldId="493"/>
        </pc:sldMkLst>
      </pc:sldChg>
      <pc:sldChg chg="new del">
        <pc:chgData name="Volent, Mona Iren" userId="6ef913e6-fd69-407a-86a6-58d7f1d400ed" providerId="ADAL" clId="{28645E0C-9E5B-4896-8EC9-E9393A17ABDA}" dt="2022-03-31T08:52:07.582" v="2793" actId="680"/>
        <pc:sldMkLst>
          <pc:docMk/>
          <pc:sldMk cId="734265598" sldId="494"/>
        </pc:sldMkLst>
      </pc:sldChg>
      <pc:sldChg chg="new del">
        <pc:chgData name="Volent, Mona Iren" userId="6ef913e6-fd69-407a-86a6-58d7f1d400ed" providerId="ADAL" clId="{28645E0C-9E5B-4896-8EC9-E9393A17ABDA}" dt="2022-03-31T08:52:07.351" v="2792" actId="680"/>
        <pc:sldMkLst>
          <pc:docMk/>
          <pc:sldMk cId="4020467914" sldId="495"/>
        </pc:sldMkLst>
      </pc:sldChg>
      <pc:sldChg chg="new del">
        <pc:chgData name="Volent, Mona Iren" userId="6ef913e6-fd69-407a-86a6-58d7f1d400ed" providerId="ADAL" clId="{28645E0C-9E5B-4896-8EC9-E9393A17ABDA}" dt="2022-03-31T08:52:07.148" v="2791" actId="680"/>
        <pc:sldMkLst>
          <pc:docMk/>
          <pc:sldMk cId="1738563727" sldId="496"/>
        </pc:sldMkLst>
      </pc:sldChg>
      <pc:sldChg chg="new del">
        <pc:chgData name="Volent, Mona Iren" userId="6ef913e6-fd69-407a-86a6-58d7f1d400ed" providerId="ADAL" clId="{28645E0C-9E5B-4896-8EC9-E9393A17ABDA}" dt="2022-03-31T08:52:06.923" v="2790" actId="680"/>
        <pc:sldMkLst>
          <pc:docMk/>
          <pc:sldMk cId="996720056" sldId="497"/>
        </pc:sldMkLst>
      </pc:sldChg>
      <pc:sldChg chg="new del">
        <pc:chgData name="Volent, Mona Iren" userId="6ef913e6-fd69-407a-86a6-58d7f1d400ed" providerId="ADAL" clId="{28645E0C-9E5B-4896-8EC9-E9393A17ABDA}" dt="2022-03-31T08:52:06.156" v="2789" actId="680"/>
        <pc:sldMkLst>
          <pc:docMk/>
          <pc:sldMk cId="2189842007" sldId="498"/>
        </pc:sldMkLst>
      </pc:sldChg>
      <pc:sldChg chg="new del">
        <pc:chgData name="Volent, Mona Iren" userId="6ef913e6-fd69-407a-86a6-58d7f1d400ed" providerId="ADAL" clId="{28645E0C-9E5B-4896-8EC9-E9393A17ABDA}" dt="2022-03-31T08:52:05.666" v="2788" actId="680"/>
        <pc:sldMkLst>
          <pc:docMk/>
          <pc:sldMk cId="465631473" sldId="499"/>
        </pc:sldMkLst>
      </pc:sldChg>
      <pc:sldChg chg="new del">
        <pc:chgData name="Volent, Mona Iren" userId="6ef913e6-fd69-407a-86a6-58d7f1d400ed" providerId="ADAL" clId="{28645E0C-9E5B-4896-8EC9-E9393A17ABDA}" dt="2022-03-31T08:52:04.808" v="2787" actId="680"/>
        <pc:sldMkLst>
          <pc:docMk/>
          <pc:sldMk cId="4107674796" sldId="500"/>
        </pc:sldMkLst>
      </pc:sldChg>
      <pc:sldChg chg="add del">
        <pc:chgData name="Volent, Mona Iren" userId="6ef913e6-fd69-407a-86a6-58d7f1d400ed" providerId="ADAL" clId="{28645E0C-9E5B-4896-8EC9-E9393A17ABDA}" dt="2022-04-04T11:39:08.576" v="19244" actId="2696"/>
        <pc:sldMkLst>
          <pc:docMk/>
          <pc:sldMk cId="2124512461" sldId="1229"/>
        </pc:sldMkLst>
      </pc:sldChg>
      <pc:sldChg chg="delSp modSp add mod ord modNotesTx">
        <pc:chgData name="Volent, Mona Iren" userId="6ef913e6-fd69-407a-86a6-58d7f1d400ed" providerId="ADAL" clId="{28645E0C-9E5B-4896-8EC9-E9393A17ABDA}" dt="2022-04-22T09:21:44.846" v="42419" actId="5793"/>
        <pc:sldMkLst>
          <pc:docMk/>
          <pc:sldMk cId="1544055273" sldId="1254"/>
        </pc:sldMkLst>
        <pc:spChg chg="mod">
          <ac:chgData name="Volent, Mona Iren" userId="6ef913e6-fd69-407a-86a6-58d7f1d400ed" providerId="ADAL" clId="{28645E0C-9E5B-4896-8EC9-E9393A17ABDA}" dt="2022-04-08T08:32:27.797" v="29742" actId="255"/>
          <ac:spMkLst>
            <pc:docMk/>
            <pc:sldMk cId="1544055273" sldId="1254"/>
            <ac:spMk id="2" creationId="{295BB4AF-0EB9-4B7D-8ACF-50076AECCE84}"/>
          </ac:spMkLst>
        </pc:spChg>
        <pc:spChg chg="mod">
          <ac:chgData name="Volent, Mona Iren" userId="6ef913e6-fd69-407a-86a6-58d7f1d400ed" providerId="ADAL" clId="{28645E0C-9E5B-4896-8EC9-E9393A17ABDA}" dt="2022-04-19T12:52:31.702" v="40619" actId="20577"/>
          <ac:spMkLst>
            <pc:docMk/>
            <pc:sldMk cId="1544055273" sldId="1254"/>
            <ac:spMk id="3" creationId="{03988AD1-447D-4CC8-9894-4958320EBBEA}"/>
          </ac:spMkLst>
        </pc:spChg>
        <pc:spChg chg="del mod">
          <ac:chgData name="Volent, Mona Iren" userId="6ef913e6-fd69-407a-86a6-58d7f1d400ed" providerId="ADAL" clId="{28645E0C-9E5B-4896-8EC9-E9393A17ABDA}" dt="2022-04-08T12:32:33.646" v="36376" actId="478"/>
          <ac:spMkLst>
            <pc:docMk/>
            <pc:sldMk cId="1544055273" sldId="1254"/>
            <ac:spMk id="5" creationId="{62F46384-536E-4275-9FFD-3DF0ABCE0A3B}"/>
          </ac:spMkLst>
        </pc:spChg>
        <pc:picChg chg="mod">
          <ac:chgData name="Volent, Mona Iren" userId="6ef913e6-fd69-407a-86a6-58d7f1d400ed" providerId="ADAL" clId="{28645E0C-9E5B-4896-8EC9-E9393A17ABDA}" dt="2022-04-04T13:25:35.122" v="20811" actId="1076"/>
          <ac:picMkLst>
            <pc:docMk/>
            <pc:sldMk cId="1544055273" sldId="1254"/>
            <ac:picMk id="9" creationId="{E81A7F4D-3CD3-4C30-B85E-587C66950651}"/>
          </ac:picMkLst>
        </pc:picChg>
      </pc:sldChg>
      <pc:sldChg chg="modSp new del mod modNotesTx">
        <pc:chgData name="Volent, Mona Iren" userId="6ef913e6-fd69-407a-86a6-58d7f1d400ed" providerId="ADAL" clId="{28645E0C-9E5B-4896-8EC9-E9393A17ABDA}" dt="2022-04-04T13:53:30.260" v="21528" actId="2696"/>
        <pc:sldMkLst>
          <pc:docMk/>
          <pc:sldMk cId="2232697099" sldId="1255"/>
        </pc:sldMkLst>
        <pc:spChg chg="mod">
          <ac:chgData name="Volent, Mona Iren" userId="6ef913e6-fd69-407a-86a6-58d7f1d400ed" providerId="ADAL" clId="{28645E0C-9E5B-4896-8EC9-E9393A17ABDA}" dt="2022-04-04T11:43:35.441" v="19343" actId="20577"/>
          <ac:spMkLst>
            <pc:docMk/>
            <pc:sldMk cId="2232697099" sldId="1255"/>
            <ac:spMk id="2" creationId="{5D42B8DC-9F65-4F05-A0D0-97AE0A4CD8B3}"/>
          </ac:spMkLst>
        </pc:spChg>
        <pc:spChg chg="mod">
          <ac:chgData name="Volent, Mona Iren" userId="6ef913e6-fd69-407a-86a6-58d7f1d400ed" providerId="ADAL" clId="{28645E0C-9E5B-4896-8EC9-E9393A17ABDA}" dt="2022-04-04T11:42:41.896" v="19278"/>
          <ac:spMkLst>
            <pc:docMk/>
            <pc:sldMk cId="2232697099" sldId="1255"/>
            <ac:spMk id="3" creationId="{033F7634-CD47-4764-81FB-F47043399495}"/>
          </ac:spMkLst>
        </pc:spChg>
      </pc:sldChg>
      <pc:sldChg chg="add del">
        <pc:chgData name="Volent, Mona Iren" userId="6ef913e6-fd69-407a-86a6-58d7f1d400ed" providerId="ADAL" clId="{28645E0C-9E5B-4896-8EC9-E9393A17ABDA}" dt="2022-04-04T11:39:00.309" v="19243" actId="2696"/>
        <pc:sldMkLst>
          <pc:docMk/>
          <pc:sldMk cId="3155558509" sldId="1255"/>
        </pc:sldMkLst>
      </pc:sldChg>
      <pc:sldChg chg="modSp add mod modNotesTx">
        <pc:chgData name="Volent, Mona Iren" userId="6ef913e6-fd69-407a-86a6-58d7f1d400ed" providerId="ADAL" clId="{28645E0C-9E5B-4896-8EC9-E9393A17ABDA}" dt="2022-04-22T09:22:28.600" v="42426" actId="20577"/>
        <pc:sldMkLst>
          <pc:docMk/>
          <pc:sldMk cId="1471755296" sldId="1256"/>
        </pc:sldMkLst>
        <pc:spChg chg="mod">
          <ac:chgData name="Volent, Mona Iren" userId="6ef913e6-fd69-407a-86a6-58d7f1d400ed" providerId="ADAL" clId="{28645E0C-9E5B-4896-8EC9-E9393A17ABDA}" dt="2022-04-08T11:29:37.980" v="34979" actId="20577"/>
          <ac:spMkLst>
            <pc:docMk/>
            <pc:sldMk cId="1471755296" sldId="1256"/>
            <ac:spMk id="2" creationId="{BEC4A889-98F1-48AE-B8D6-9D16418E649C}"/>
          </ac:spMkLst>
        </pc:spChg>
      </pc:sldChg>
      <pc:sldChg chg="modSp add mod ord modNotesTx">
        <pc:chgData name="Volent, Mona Iren" userId="6ef913e6-fd69-407a-86a6-58d7f1d400ed" providerId="ADAL" clId="{28645E0C-9E5B-4896-8EC9-E9393A17ABDA}" dt="2022-04-22T09:23:15.240" v="42434" actId="20577"/>
        <pc:sldMkLst>
          <pc:docMk/>
          <pc:sldMk cId="1369859523" sldId="1257"/>
        </pc:sldMkLst>
        <pc:spChg chg="mod">
          <ac:chgData name="Volent, Mona Iren" userId="6ef913e6-fd69-407a-86a6-58d7f1d400ed" providerId="ADAL" clId="{28645E0C-9E5B-4896-8EC9-E9393A17ABDA}" dt="2022-04-19T13:29:55.016" v="42412" actId="20577"/>
          <ac:spMkLst>
            <pc:docMk/>
            <pc:sldMk cId="1369859523" sldId="1257"/>
            <ac:spMk id="2" creationId="{00000000-0000-0000-0000-000000000000}"/>
          </ac:spMkLst>
        </pc:spChg>
        <pc:spChg chg="mod">
          <ac:chgData name="Volent, Mona Iren" userId="6ef913e6-fd69-407a-86a6-58d7f1d400ed" providerId="ADAL" clId="{28645E0C-9E5B-4896-8EC9-E9393A17ABDA}" dt="2022-04-07T08:08:22.073" v="27168" actId="5793"/>
          <ac:spMkLst>
            <pc:docMk/>
            <pc:sldMk cId="1369859523" sldId="1257"/>
            <ac:spMk id="3" creationId="{00000000-0000-0000-0000-000000000000}"/>
          </ac:spMkLst>
        </pc:spChg>
      </pc:sldChg>
      <pc:sldChg chg="modSp new del mod modNotesTx">
        <pc:chgData name="Volent, Mona Iren" userId="6ef913e6-fd69-407a-86a6-58d7f1d400ed" providerId="ADAL" clId="{28645E0C-9E5B-4896-8EC9-E9393A17ABDA}" dt="2022-04-19T06:52:56.061" v="37716" actId="2696"/>
        <pc:sldMkLst>
          <pc:docMk/>
          <pc:sldMk cId="3836927993" sldId="1258"/>
        </pc:sldMkLst>
        <pc:spChg chg="mod">
          <ac:chgData name="Volent, Mona Iren" userId="6ef913e6-fd69-407a-86a6-58d7f1d400ed" providerId="ADAL" clId="{28645E0C-9E5B-4896-8EC9-E9393A17ABDA}" dt="2022-04-04T13:45:10.575" v="21206" actId="20577"/>
          <ac:spMkLst>
            <pc:docMk/>
            <pc:sldMk cId="3836927993" sldId="1258"/>
            <ac:spMk id="3" creationId="{B6FA6E10-9A89-4718-A3D5-44355D2660A2}"/>
          </ac:spMkLst>
        </pc:spChg>
      </pc:sldChg>
      <pc:sldChg chg="addSp modSp new mod ord modNotesTx">
        <pc:chgData name="Volent, Mona Iren" userId="6ef913e6-fd69-407a-86a6-58d7f1d400ed" providerId="ADAL" clId="{28645E0C-9E5B-4896-8EC9-E9393A17ABDA}" dt="2022-04-22T09:22:59.037" v="42431" actId="20577"/>
        <pc:sldMkLst>
          <pc:docMk/>
          <pc:sldMk cId="529127442" sldId="1259"/>
        </pc:sldMkLst>
        <pc:spChg chg="mod">
          <ac:chgData name="Volent, Mona Iren" userId="6ef913e6-fd69-407a-86a6-58d7f1d400ed" providerId="ADAL" clId="{28645E0C-9E5B-4896-8EC9-E9393A17ABDA}" dt="2022-04-19T07:11:06.092" v="38369" actId="20577"/>
          <ac:spMkLst>
            <pc:docMk/>
            <pc:sldMk cId="529127442" sldId="1259"/>
            <ac:spMk id="2" creationId="{DC3E0E40-0EED-40FD-843C-F869ABBB6C12}"/>
          </ac:spMkLst>
        </pc:spChg>
        <pc:spChg chg="mod">
          <ac:chgData name="Volent, Mona Iren" userId="6ef913e6-fd69-407a-86a6-58d7f1d400ed" providerId="ADAL" clId="{28645E0C-9E5B-4896-8EC9-E9393A17ABDA}" dt="2022-04-06T11:06:51.840" v="23951" actId="21"/>
          <ac:spMkLst>
            <pc:docMk/>
            <pc:sldMk cId="529127442" sldId="1259"/>
            <ac:spMk id="3" creationId="{8DD54105-7C26-4CA1-AD82-DBF804BAB125}"/>
          </ac:spMkLst>
        </pc:spChg>
        <pc:spChg chg="add mod">
          <ac:chgData name="Volent, Mona Iren" userId="6ef913e6-fd69-407a-86a6-58d7f1d400ed" providerId="ADAL" clId="{28645E0C-9E5B-4896-8EC9-E9393A17ABDA}" dt="2022-04-06T11:07:12.432" v="23957" actId="255"/>
          <ac:spMkLst>
            <pc:docMk/>
            <pc:sldMk cId="529127442" sldId="1259"/>
            <ac:spMk id="5" creationId="{8BA9D947-1911-4EF1-9F58-697C05107E66}"/>
          </ac:spMkLst>
        </pc:spChg>
      </pc:sldChg>
      <pc:sldChg chg="modSp add mod modNotesTx">
        <pc:chgData name="Volent, Mona Iren" userId="6ef913e6-fd69-407a-86a6-58d7f1d400ed" providerId="ADAL" clId="{28645E0C-9E5B-4896-8EC9-E9393A17ABDA}" dt="2022-04-22T09:23:03.501" v="42432" actId="20577"/>
        <pc:sldMkLst>
          <pc:docMk/>
          <pc:sldMk cId="336713828" sldId="1260"/>
        </pc:sldMkLst>
        <pc:spChg chg="mod">
          <ac:chgData name="Volent, Mona Iren" userId="6ef913e6-fd69-407a-86a6-58d7f1d400ed" providerId="ADAL" clId="{28645E0C-9E5B-4896-8EC9-E9393A17ABDA}" dt="2022-04-19T07:11:20.859" v="38370" actId="20577"/>
          <ac:spMkLst>
            <pc:docMk/>
            <pc:sldMk cId="336713828" sldId="1260"/>
            <ac:spMk id="2" creationId="{DC3E0E40-0EED-40FD-843C-F869ABBB6C12}"/>
          </ac:spMkLst>
        </pc:spChg>
        <pc:spChg chg="mod">
          <ac:chgData name="Volent, Mona Iren" userId="6ef913e6-fd69-407a-86a6-58d7f1d400ed" providerId="ADAL" clId="{28645E0C-9E5B-4896-8EC9-E9393A17ABDA}" dt="2022-04-06T11:07:54.631" v="24014" actId="20577"/>
          <ac:spMkLst>
            <pc:docMk/>
            <pc:sldMk cId="336713828" sldId="1260"/>
            <ac:spMk id="5" creationId="{8BA9D947-1911-4EF1-9F58-697C05107E66}"/>
          </ac:spMkLst>
        </pc:spChg>
      </pc:sldChg>
      <pc:sldChg chg="addSp delSp modSp add mod modNotesTx">
        <pc:chgData name="Volent, Mona Iren" userId="6ef913e6-fd69-407a-86a6-58d7f1d400ed" providerId="ADAL" clId="{28645E0C-9E5B-4896-8EC9-E9393A17ABDA}" dt="2022-04-22T09:22:39.411" v="42428" actId="20577"/>
        <pc:sldMkLst>
          <pc:docMk/>
          <pc:sldMk cId="3257576664" sldId="1261"/>
        </pc:sldMkLst>
        <pc:spChg chg="add mod">
          <ac:chgData name="Volent, Mona Iren" userId="6ef913e6-fd69-407a-86a6-58d7f1d400ed" providerId="ADAL" clId="{28645E0C-9E5B-4896-8EC9-E9393A17ABDA}" dt="2022-04-07T08:26:36.312" v="27959"/>
          <ac:spMkLst>
            <pc:docMk/>
            <pc:sldMk cId="3257576664" sldId="1261"/>
            <ac:spMk id="10" creationId="{A4862DF9-FF38-4450-8D7A-BE5EFCFE8421}"/>
          </ac:spMkLst>
        </pc:spChg>
        <pc:spChg chg="mod">
          <ac:chgData name="Volent, Mona Iren" userId="6ef913e6-fd69-407a-86a6-58d7f1d400ed" providerId="ADAL" clId="{28645E0C-9E5B-4896-8EC9-E9393A17ABDA}" dt="2022-04-07T08:24:50.268" v="27957" actId="5793"/>
          <ac:spMkLst>
            <pc:docMk/>
            <pc:sldMk cId="3257576664" sldId="1261"/>
            <ac:spMk id="13" creationId="{1D4CBC6C-6CE2-48F9-A735-06AA9EE80FDB}"/>
          </ac:spMkLst>
        </pc:spChg>
        <pc:spChg chg="mod">
          <ac:chgData name="Volent, Mona Iren" userId="6ef913e6-fd69-407a-86a6-58d7f1d400ed" providerId="ADAL" clId="{28645E0C-9E5B-4896-8EC9-E9393A17ABDA}" dt="2022-04-07T08:23:49.762" v="27901" actId="20577"/>
          <ac:spMkLst>
            <pc:docMk/>
            <pc:sldMk cId="3257576664" sldId="1261"/>
            <ac:spMk id="16386" creationId="{00000000-0000-0000-0000-000000000000}"/>
          </ac:spMkLst>
        </pc:spChg>
        <pc:spChg chg="mod">
          <ac:chgData name="Volent, Mona Iren" userId="6ef913e6-fd69-407a-86a6-58d7f1d400ed" providerId="ADAL" clId="{28645E0C-9E5B-4896-8EC9-E9393A17ABDA}" dt="2022-04-08T11:35:31.738" v="35207" actId="20577"/>
          <ac:spMkLst>
            <pc:docMk/>
            <pc:sldMk cId="3257576664" sldId="1261"/>
            <ac:spMk id="16387" creationId="{00000000-0000-0000-0000-000000000000}"/>
          </ac:spMkLst>
        </pc:spChg>
        <pc:picChg chg="del">
          <ac:chgData name="Volent, Mona Iren" userId="6ef913e6-fd69-407a-86a6-58d7f1d400ed" providerId="ADAL" clId="{28645E0C-9E5B-4896-8EC9-E9393A17ABDA}" dt="2022-04-07T08:26:35.573" v="27958" actId="478"/>
          <ac:picMkLst>
            <pc:docMk/>
            <pc:sldMk cId="3257576664" sldId="1261"/>
            <ac:picMk id="4" creationId="{89D0C863-BFDD-4AAB-A8A3-98C347BFA053}"/>
          </ac:picMkLst>
        </pc:picChg>
      </pc:sldChg>
      <pc:sldChg chg="modSp new del mod">
        <pc:chgData name="Volent, Mona Iren" userId="6ef913e6-fd69-407a-86a6-58d7f1d400ed" providerId="ADAL" clId="{28645E0C-9E5B-4896-8EC9-E9393A17ABDA}" dt="2022-04-08T10:53:38.189" v="33651" actId="2696"/>
        <pc:sldMkLst>
          <pc:docMk/>
          <pc:sldMk cId="4064545259" sldId="1262"/>
        </pc:sldMkLst>
        <pc:spChg chg="mod">
          <ac:chgData name="Volent, Mona Iren" userId="6ef913e6-fd69-407a-86a6-58d7f1d400ed" providerId="ADAL" clId="{28645E0C-9E5B-4896-8EC9-E9393A17ABDA}" dt="2022-04-08T08:34:01.899" v="29759" actId="20577"/>
          <ac:spMkLst>
            <pc:docMk/>
            <pc:sldMk cId="4064545259" sldId="1262"/>
            <ac:spMk id="3" creationId="{092B689C-8C57-473B-B018-18B684799804}"/>
          </ac:spMkLst>
        </pc:spChg>
      </pc:sldChg>
      <pc:sldChg chg="new del">
        <pc:chgData name="Volent, Mona Iren" userId="6ef913e6-fd69-407a-86a6-58d7f1d400ed" providerId="ADAL" clId="{28645E0C-9E5B-4896-8EC9-E9393A17ABDA}" dt="2022-04-08T08:29:07.368" v="29653" actId="680"/>
        <pc:sldMkLst>
          <pc:docMk/>
          <pc:sldMk cId="416280173" sldId="1263"/>
        </pc:sldMkLst>
      </pc:sldChg>
      <pc:sldChg chg="addSp modSp new del mod modNotesTx">
        <pc:chgData name="Volent, Mona Iren" userId="6ef913e6-fd69-407a-86a6-58d7f1d400ed" providerId="ADAL" clId="{28645E0C-9E5B-4896-8EC9-E9393A17ABDA}" dt="2022-04-19T07:21:25.455" v="38665" actId="2696"/>
        <pc:sldMkLst>
          <pc:docMk/>
          <pc:sldMk cId="531225836" sldId="1263"/>
        </pc:sldMkLst>
        <pc:spChg chg="mod">
          <ac:chgData name="Volent, Mona Iren" userId="6ef913e6-fd69-407a-86a6-58d7f1d400ed" providerId="ADAL" clId="{28645E0C-9E5B-4896-8EC9-E9393A17ABDA}" dt="2022-04-08T11:44:22.381" v="35508" actId="14100"/>
          <ac:spMkLst>
            <pc:docMk/>
            <pc:sldMk cId="531225836" sldId="1263"/>
            <ac:spMk id="2" creationId="{4B3DB861-FFCC-4EDD-B93F-F79F4DEDB911}"/>
          </ac:spMkLst>
        </pc:spChg>
        <pc:spChg chg="mod">
          <ac:chgData name="Volent, Mona Iren" userId="6ef913e6-fd69-407a-86a6-58d7f1d400ed" providerId="ADAL" clId="{28645E0C-9E5B-4896-8EC9-E9393A17ABDA}" dt="2022-04-19T06:34:11.762" v="37232" actId="20577"/>
          <ac:spMkLst>
            <pc:docMk/>
            <pc:sldMk cId="531225836" sldId="1263"/>
            <ac:spMk id="3" creationId="{3E3CF938-7B9B-4C8B-8D2E-995A284C4C91}"/>
          </ac:spMkLst>
        </pc:spChg>
        <pc:picChg chg="add mod">
          <ac:chgData name="Volent, Mona Iren" userId="6ef913e6-fd69-407a-86a6-58d7f1d400ed" providerId="ADAL" clId="{28645E0C-9E5B-4896-8EC9-E9393A17ABDA}" dt="2022-04-08T11:50:17.226" v="35515" actId="14100"/>
          <ac:picMkLst>
            <pc:docMk/>
            <pc:sldMk cId="531225836" sldId="1263"/>
            <ac:picMk id="6" creationId="{45DE4F0B-D49D-4E99-B787-C2443CCBE437}"/>
          </ac:picMkLst>
        </pc:picChg>
      </pc:sldChg>
      <pc:sldChg chg="addSp delSp modSp new del mod">
        <pc:chgData name="Volent, Mona Iren" userId="6ef913e6-fd69-407a-86a6-58d7f1d400ed" providerId="ADAL" clId="{28645E0C-9E5B-4896-8EC9-E9393A17ABDA}" dt="2022-04-08T08:28:50.433" v="29651" actId="2696"/>
        <pc:sldMkLst>
          <pc:docMk/>
          <pc:sldMk cId="2529996441" sldId="1263"/>
        </pc:sldMkLst>
        <pc:spChg chg="mod">
          <ac:chgData name="Volent, Mona Iren" userId="6ef913e6-fd69-407a-86a6-58d7f1d400ed" providerId="ADAL" clId="{28645E0C-9E5B-4896-8EC9-E9393A17ABDA}" dt="2022-04-08T08:24:27.366" v="29626"/>
          <ac:spMkLst>
            <pc:docMk/>
            <pc:sldMk cId="2529996441" sldId="1263"/>
            <ac:spMk id="5" creationId="{7859C735-845F-4FA9-AF25-479D7D69F3AB}"/>
          </ac:spMkLst>
        </pc:spChg>
        <pc:spChg chg="add del">
          <ac:chgData name="Volent, Mona Iren" userId="6ef913e6-fd69-407a-86a6-58d7f1d400ed" providerId="ADAL" clId="{28645E0C-9E5B-4896-8EC9-E9393A17ABDA}" dt="2022-04-08T08:26:31.838" v="29650"/>
          <ac:spMkLst>
            <pc:docMk/>
            <pc:sldMk cId="2529996441" sldId="1263"/>
            <ac:spMk id="6" creationId="{FD3956C5-4C09-4DEF-853E-3BF8C9CD1D7A}"/>
          </ac:spMkLst>
        </pc:spChg>
        <pc:spChg chg="mod">
          <ac:chgData name="Volent, Mona Iren" userId="6ef913e6-fd69-407a-86a6-58d7f1d400ed" providerId="ADAL" clId="{28645E0C-9E5B-4896-8EC9-E9393A17ABDA}" dt="2022-04-08T08:24:38.590" v="29648" actId="20577"/>
          <ac:spMkLst>
            <pc:docMk/>
            <pc:sldMk cId="2529996441" sldId="1263"/>
            <ac:spMk id="7" creationId="{52E7A06A-FDCC-4AC6-83EE-E8AC1CB2948C}"/>
          </ac:spMkLst>
        </pc:spChg>
        <pc:picChg chg="add del mod">
          <ac:chgData name="Volent, Mona Iren" userId="6ef913e6-fd69-407a-86a6-58d7f1d400ed" providerId="ADAL" clId="{28645E0C-9E5B-4896-8EC9-E9393A17ABDA}" dt="2022-04-08T08:26:31.838" v="29650"/>
          <ac:picMkLst>
            <pc:docMk/>
            <pc:sldMk cId="2529996441" sldId="1263"/>
            <ac:picMk id="8" creationId="{6D922072-55F6-4309-A680-8E1B117805DF}"/>
          </ac:picMkLst>
        </pc:picChg>
      </pc:sldChg>
      <pc:sldChg chg="modSp new del mod">
        <pc:chgData name="Volent, Mona Iren" userId="6ef913e6-fd69-407a-86a6-58d7f1d400ed" providerId="ADAL" clId="{28645E0C-9E5B-4896-8EC9-E9393A17ABDA}" dt="2022-04-08T08:24:06.141" v="29622" actId="680"/>
        <pc:sldMkLst>
          <pc:docMk/>
          <pc:sldMk cId="3928460955" sldId="1263"/>
        </pc:sldMkLst>
        <pc:spChg chg="mod">
          <ac:chgData name="Volent, Mona Iren" userId="6ef913e6-fd69-407a-86a6-58d7f1d400ed" providerId="ADAL" clId="{28645E0C-9E5B-4896-8EC9-E9393A17ABDA}" dt="2022-04-08T08:24:05.630" v="29621"/>
          <ac:spMkLst>
            <pc:docMk/>
            <pc:sldMk cId="3928460955" sldId="1263"/>
            <ac:spMk id="2" creationId="{9BACFB9C-A66F-4D20-A56E-4451F7136BBC}"/>
          </ac:spMkLst>
        </pc:spChg>
        <pc:spChg chg="mod">
          <ac:chgData name="Volent, Mona Iren" userId="6ef913e6-fd69-407a-86a6-58d7f1d400ed" providerId="ADAL" clId="{28645E0C-9E5B-4896-8EC9-E9393A17ABDA}" dt="2022-04-08T08:24:03.035" v="29620"/>
          <ac:spMkLst>
            <pc:docMk/>
            <pc:sldMk cId="3928460955" sldId="1263"/>
            <ac:spMk id="3" creationId="{7257F13E-D57E-464C-9883-0B04A6AF4FFF}"/>
          </ac:spMkLst>
        </pc:spChg>
      </pc:sldChg>
      <pc:sldChg chg="modSp new del mod modNotesTx">
        <pc:chgData name="Volent, Mona Iren" userId="6ef913e6-fd69-407a-86a6-58d7f1d400ed" providerId="ADAL" clId="{28645E0C-9E5B-4896-8EC9-E9393A17ABDA}" dt="2022-04-08T10:40:41.758" v="32995" actId="2696"/>
        <pc:sldMkLst>
          <pc:docMk/>
          <pc:sldMk cId="1734603981" sldId="1264"/>
        </pc:sldMkLst>
        <pc:spChg chg="mod">
          <ac:chgData name="Volent, Mona Iren" userId="6ef913e6-fd69-407a-86a6-58d7f1d400ed" providerId="ADAL" clId="{28645E0C-9E5B-4896-8EC9-E9393A17ABDA}" dt="2022-04-08T10:29:58.364" v="31865" actId="20577"/>
          <ac:spMkLst>
            <pc:docMk/>
            <pc:sldMk cId="1734603981" sldId="1264"/>
            <ac:spMk id="2" creationId="{9975E6FA-CCA2-4D2B-90E5-3CA09616E06B}"/>
          </ac:spMkLst>
        </pc:spChg>
        <pc:spChg chg="mod">
          <ac:chgData name="Volent, Mona Iren" userId="6ef913e6-fd69-407a-86a6-58d7f1d400ed" providerId="ADAL" clId="{28645E0C-9E5B-4896-8EC9-E9393A17ABDA}" dt="2022-04-08T10:30:08.202" v="31875" actId="12"/>
          <ac:spMkLst>
            <pc:docMk/>
            <pc:sldMk cId="1734603981" sldId="1264"/>
            <ac:spMk id="3" creationId="{353442B4-84DE-42A1-B891-6C07DA85461C}"/>
          </ac:spMkLst>
        </pc:spChg>
      </pc:sldChg>
      <pc:sldChg chg="addSp modSp new mod modNotesTx">
        <pc:chgData name="Volent, Mona Iren" userId="6ef913e6-fd69-407a-86a6-58d7f1d400ed" providerId="ADAL" clId="{28645E0C-9E5B-4896-8EC9-E9393A17ABDA}" dt="2022-04-22T09:22:53.453" v="42430" actId="20577"/>
        <pc:sldMkLst>
          <pc:docMk/>
          <pc:sldMk cId="3939926760" sldId="1264"/>
        </pc:sldMkLst>
        <pc:spChg chg="mod">
          <ac:chgData name="Volent, Mona Iren" userId="6ef913e6-fd69-407a-86a6-58d7f1d400ed" providerId="ADAL" clId="{28645E0C-9E5B-4896-8EC9-E9393A17ABDA}" dt="2022-04-08T11:16:50.143" v="34203" actId="255"/>
          <ac:spMkLst>
            <pc:docMk/>
            <pc:sldMk cId="3939926760" sldId="1264"/>
            <ac:spMk id="3" creationId="{D49147FD-16F4-4F11-A3F7-71F9A82FB209}"/>
          </ac:spMkLst>
        </pc:spChg>
        <pc:spChg chg="add mod">
          <ac:chgData name="Volent, Mona Iren" userId="6ef913e6-fd69-407a-86a6-58d7f1d400ed" providerId="ADAL" clId="{28645E0C-9E5B-4896-8EC9-E9393A17ABDA}" dt="2022-04-08T11:37:15.210" v="35237" actId="20577"/>
          <ac:spMkLst>
            <pc:docMk/>
            <pc:sldMk cId="3939926760" sldId="1264"/>
            <ac:spMk id="5" creationId="{59BAC118-8D32-4087-9ADD-16557CE40E60}"/>
          </ac:spMkLst>
        </pc:spChg>
        <pc:spChg chg="add mod">
          <ac:chgData name="Volent, Mona Iren" userId="6ef913e6-fd69-407a-86a6-58d7f1d400ed" providerId="ADAL" clId="{28645E0C-9E5B-4896-8EC9-E9393A17ABDA}" dt="2022-04-19T07:24:52.075" v="38781" actId="14100"/>
          <ac:spMkLst>
            <pc:docMk/>
            <pc:sldMk cId="3939926760" sldId="1264"/>
            <ac:spMk id="6" creationId="{AA55EFA8-38A9-44CB-975B-FBD5B3A505DD}"/>
          </ac:spMkLst>
        </pc:spChg>
        <pc:spChg chg="add mod">
          <ac:chgData name="Volent, Mona Iren" userId="6ef913e6-fd69-407a-86a6-58d7f1d400ed" providerId="ADAL" clId="{28645E0C-9E5B-4896-8EC9-E9393A17ABDA}" dt="2022-04-19T07:24:44.050" v="38779" actId="14100"/>
          <ac:spMkLst>
            <pc:docMk/>
            <pc:sldMk cId="3939926760" sldId="1264"/>
            <ac:spMk id="7" creationId="{047361CC-21BC-4ACF-8228-ABDE0363CBBD}"/>
          </ac:spMkLst>
        </pc:spChg>
        <pc:spChg chg="add mod">
          <ac:chgData name="Volent, Mona Iren" userId="6ef913e6-fd69-407a-86a6-58d7f1d400ed" providerId="ADAL" clId="{28645E0C-9E5B-4896-8EC9-E9393A17ABDA}" dt="2022-04-19T07:24:37.953" v="38777" actId="14100"/>
          <ac:spMkLst>
            <pc:docMk/>
            <pc:sldMk cId="3939926760" sldId="1264"/>
            <ac:spMk id="8" creationId="{6E592B63-83AD-47E7-8FFE-3C3E32DD37D2}"/>
          </ac:spMkLst>
        </pc:spChg>
      </pc:sldChg>
      <pc:sldChg chg="addSp modSp new del mod">
        <pc:chgData name="Volent, Mona Iren" userId="6ef913e6-fd69-407a-86a6-58d7f1d400ed" providerId="ADAL" clId="{28645E0C-9E5B-4896-8EC9-E9393A17ABDA}" dt="2022-04-19T07:25:19.095" v="38782" actId="2696"/>
        <pc:sldMkLst>
          <pc:docMk/>
          <pc:sldMk cId="168486463" sldId="1265"/>
        </pc:sldMkLst>
        <pc:spChg chg="mod">
          <ac:chgData name="Volent, Mona Iren" userId="6ef913e6-fd69-407a-86a6-58d7f1d400ed" providerId="ADAL" clId="{28645E0C-9E5B-4896-8EC9-E9393A17ABDA}" dt="2022-04-19T07:10:32.977" v="38368" actId="20577"/>
          <ac:spMkLst>
            <pc:docMk/>
            <pc:sldMk cId="168486463" sldId="1265"/>
            <ac:spMk id="3" creationId="{8D20AFDD-58BE-4E29-A218-9BAF54ED778D}"/>
          </ac:spMkLst>
        </pc:spChg>
        <pc:spChg chg="add mod">
          <ac:chgData name="Volent, Mona Iren" userId="6ef913e6-fd69-407a-86a6-58d7f1d400ed" providerId="ADAL" clId="{28645E0C-9E5B-4896-8EC9-E9393A17ABDA}" dt="2022-04-08T11:40:22.656" v="35455" actId="14100"/>
          <ac:spMkLst>
            <pc:docMk/>
            <pc:sldMk cId="168486463" sldId="1265"/>
            <ac:spMk id="5" creationId="{3C829DEE-B511-408D-904B-211C90103E9E}"/>
          </ac:spMkLst>
        </pc:spChg>
      </pc:sldChg>
      <pc:sldChg chg="addSp delSp modSp add del mod">
        <pc:chgData name="Volent, Mona Iren" userId="6ef913e6-fd69-407a-86a6-58d7f1d400ed" providerId="ADAL" clId="{28645E0C-9E5B-4896-8EC9-E9393A17ABDA}" dt="2022-04-19T07:23:43.937" v="38763" actId="2696"/>
        <pc:sldMkLst>
          <pc:docMk/>
          <pc:sldMk cId="2611222790" sldId="1266"/>
        </pc:sldMkLst>
        <pc:spChg chg="mod">
          <ac:chgData name="Volent, Mona Iren" userId="6ef913e6-fd69-407a-86a6-58d7f1d400ed" providerId="ADAL" clId="{28645E0C-9E5B-4896-8EC9-E9393A17ABDA}" dt="2022-04-08T11:42:42.436" v="35490" actId="14100"/>
          <ac:spMkLst>
            <pc:docMk/>
            <pc:sldMk cId="2611222790" sldId="1266"/>
            <ac:spMk id="2" creationId="{4B3DB861-FFCC-4EDD-B93F-F79F4DEDB911}"/>
          </ac:spMkLst>
        </pc:spChg>
        <pc:spChg chg="mod">
          <ac:chgData name="Volent, Mona Iren" userId="6ef913e6-fd69-407a-86a6-58d7f1d400ed" providerId="ADAL" clId="{28645E0C-9E5B-4896-8EC9-E9393A17ABDA}" dt="2022-04-08T11:43:03.578" v="35494" actId="255"/>
          <ac:spMkLst>
            <pc:docMk/>
            <pc:sldMk cId="2611222790" sldId="1266"/>
            <ac:spMk id="3" creationId="{3E3CF938-7B9B-4C8B-8D2E-995A284C4C91}"/>
          </ac:spMkLst>
        </pc:spChg>
        <pc:picChg chg="add del mod">
          <ac:chgData name="Volent, Mona Iren" userId="6ef913e6-fd69-407a-86a6-58d7f1d400ed" providerId="ADAL" clId="{28645E0C-9E5B-4896-8EC9-E9393A17ABDA}" dt="2022-04-08T11:42:35.069" v="35488" actId="21"/>
          <ac:picMkLst>
            <pc:docMk/>
            <pc:sldMk cId="2611222790" sldId="1266"/>
            <ac:picMk id="6" creationId="{1F7D3026-DB45-4BA4-B6EF-6D2E09665480}"/>
          </ac:picMkLst>
        </pc:picChg>
        <pc:picChg chg="add mod">
          <ac:chgData name="Volent, Mona Iren" userId="6ef913e6-fd69-407a-86a6-58d7f1d400ed" providerId="ADAL" clId="{28645E0C-9E5B-4896-8EC9-E9393A17ABDA}" dt="2022-04-08T11:43:26.178" v="35497" actId="14100"/>
          <ac:picMkLst>
            <pc:docMk/>
            <pc:sldMk cId="2611222790" sldId="1266"/>
            <ac:picMk id="7" creationId="{79EFEB03-8871-4B45-A54D-E2DD03A70361}"/>
          </ac:picMkLst>
        </pc:picChg>
      </pc:sldChg>
      <pc:sldChg chg="addSp modSp new mod modNotesTx">
        <pc:chgData name="Volent, Mona Iren" userId="6ef913e6-fd69-407a-86a6-58d7f1d400ed" providerId="ADAL" clId="{28645E0C-9E5B-4896-8EC9-E9393A17ABDA}" dt="2022-04-22T09:21:49.085" v="42420" actId="20577"/>
        <pc:sldMkLst>
          <pc:docMk/>
          <pc:sldMk cId="1551348584" sldId="1267"/>
        </pc:sldMkLst>
        <pc:spChg chg="mod">
          <ac:chgData name="Volent, Mona Iren" userId="6ef913e6-fd69-407a-86a6-58d7f1d400ed" providerId="ADAL" clId="{28645E0C-9E5B-4896-8EC9-E9393A17ABDA}" dt="2022-04-19T06:26:34.561" v="36881" actId="255"/>
          <ac:spMkLst>
            <pc:docMk/>
            <pc:sldMk cId="1551348584" sldId="1267"/>
            <ac:spMk id="2" creationId="{5D0E2475-2CBB-4B24-996F-FE4A247EA9B3}"/>
          </ac:spMkLst>
        </pc:spChg>
        <pc:spChg chg="mod">
          <ac:chgData name="Volent, Mona Iren" userId="6ef913e6-fd69-407a-86a6-58d7f1d400ed" providerId="ADAL" clId="{28645E0C-9E5B-4896-8EC9-E9393A17ABDA}" dt="2022-04-19T12:52:56.233" v="40625" actId="20577"/>
          <ac:spMkLst>
            <pc:docMk/>
            <pc:sldMk cId="1551348584" sldId="1267"/>
            <ac:spMk id="3" creationId="{4FB04B3A-37A6-418B-B0A3-8167A64DF93B}"/>
          </ac:spMkLst>
        </pc:spChg>
        <pc:picChg chg="add mod">
          <ac:chgData name="Volent, Mona Iren" userId="6ef913e6-fd69-407a-86a6-58d7f1d400ed" providerId="ADAL" clId="{28645E0C-9E5B-4896-8EC9-E9393A17ABDA}" dt="2022-04-08T12:43:56.602" v="36767" actId="1076"/>
          <ac:picMkLst>
            <pc:docMk/>
            <pc:sldMk cId="1551348584" sldId="1267"/>
            <ac:picMk id="5" creationId="{D394FB2C-3670-4C80-A473-5D318AFB2AAF}"/>
          </ac:picMkLst>
        </pc:picChg>
      </pc:sldChg>
      <pc:sldChg chg="modSp new mod modNotesTx">
        <pc:chgData name="Volent, Mona Iren" userId="6ef913e6-fd69-407a-86a6-58d7f1d400ed" providerId="ADAL" clId="{28645E0C-9E5B-4896-8EC9-E9393A17ABDA}" dt="2022-04-22T09:21:54.125" v="42421" actId="20577"/>
        <pc:sldMkLst>
          <pc:docMk/>
          <pc:sldMk cId="69694354" sldId="1268"/>
        </pc:sldMkLst>
        <pc:spChg chg="mod">
          <ac:chgData name="Volent, Mona Iren" userId="6ef913e6-fd69-407a-86a6-58d7f1d400ed" providerId="ADAL" clId="{28645E0C-9E5B-4896-8EC9-E9393A17ABDA}" dt="2022-04-19T07:22:42.820" v="38720" actId="20577"/>
          <ac:spMkLst>
            <pc:docMk/>
            <pc:sldMk cId="69694354" sldId="1268"/>
            <ac:spMk id="3" creationId="{E03B45A9-7957-4BA2-8EB7-7909D16C31CD}"/>
          </ac:spMkLst>
        </pc:spChg>
      </pc:sldChg>
      <pc:sldChg chg="modSp new mod">
        <pc:chgData name="Volent, Mona Iren" userId="6ef913e6-fd69-407a-86a6-58d7f1d400ed" providerId="ADAL" clId="{28645E0C-9E5B-4896-8EC9-E9393A17ABDA}" dt="2022-04-19T07:23:37.713" v="38762" actId="255"/>
        <pc:sldMkLst>
          <pc:docMk/>
          <pc:sldMk cId="1992035887" sldId="1269"/>
        </pc:sldMkLst>
        <pc:spChg chg="mod">
          <ac:chgData name="Volent, Mona Iren" userId="6ef913e6-fd69-407a-86a6-58d7f1d400ed" providerId="ADAL" clId="{28645E0C-9E5B-4896-8EC9-E9393A17ABDA}" dt="2022-04-19T07:23:37.713" v="38762" actId="255"/>
          <ac:spMkLst>
            <pc:docMk/>
            <pc:sldMk cId="1992035887" sldId="1269"/>
            <ac:spMk id="3" creationId="{11BDEBEA-E454-40CD-B784-9111065A444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2052-15CA-4241-9302-62A1DEEB266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09BAB1B-9F91-4B5B-A4E0-B75E2B08EEA4}">
      <dgm:prSet phldrT="[Tekst]"/>
      <dgm:spPr/>
      <dgm:t>
        <a:bodyPr/>
        <a:lstStyle/>
        <a:p>
          <a:r>
            <a:rPr lang="nb-NO" dirty="0"/>
            <a:t>Organisere arbeidsmiljø-arbeidet</a:t>
          </a:r>
        </a:p>
      </dgm:t>
    </dgm:pt>
    <dgm:pt modelId="{4BDF3A30-0C2D-4F0D-8D6A-D6B90B38221A}" type="parTrans" cxnId="{543E2BDA-68DB-4FFD-BCDF-F1263E625D5B}">
      <dgm:prSet/>
      <dgm:spPr/>
      <dgm:t>
        <a:bodyPr/>
        <a:lstStyle/>
        <a:p>
          <a:endParaRPr lang="nb-NO"/>
        </a:p>
      </dgm:t>
    </dgm:pt>
    <dgm:pt modelId="{1E5847CE-1847-4192-BDA7-EA7101E847FC}" type="sibTrans" cxnId="{543E2BDA-68DB-4FFD-BCDF-F1263E625D5B}">
      <dgm:prSet/>
      <dgm:spPr/>
      <dgm:t>
        <a:bodyPr/>
        <a:lstStyle/>
        <a:p>
          <a:endParaRPr lang="nb-NO"/>
        </a:p>
      </dgm:t>
    </dgm:pt>
    <dgm:pt modelId="{A48B386B-E9FF-4B89-B2B0-110ED63065D0}">
      <dgm:prSet phldrT="[Tekst]"/>
      <dgm:spPr/>
      <dgm:t>
        <a:bodyPr/>
        <a:lstStyle/>
        <a:p>
          <a:r>
            <a:rPr lang="nb-NO" dirty="0"/>
            <a:t>Kartlegge og risiko-vurdere</a:t>
          </a:r>
        </a:p>
      </dgm:t>
    </dgm:pt>
    <dgm:pt modelId="{6CB525C1-6FC7-4BD1-8471-BDC8520AB30D}" type="parTrans" cxnId="{1B78C0D9-9F70-4757-8C40-76D5B5D6F5A8}">
      <dgm:prSet/>
      <dgm:spPr/>
      <dgm:t>
        <a:bodyPr/>
        <a:lstStyle/>
        <a:p>
          <a:endParaRPr lang="nb-NO"/>
        </a:p>
      </dgm:t>
    </dgm:pt>
    <dgm:pt modelId="{62CD17E3-3FC5-4187-BA37-8F7B62ACB320}" type="sibTrans" cxnId="{1B78C0D9-9F70-4757-8C40-76D5B5D6F5A8}">
      <dgm:prSet/>
      <dgm:spPr/>
      <dgm:t>
        <a:bodyPr/>
        <a:lstStyle/>
        <a:p>
          <a:endParaRPr lang="nb-NO"/>
        </a:p>
      </dgm:t>
    </dgm:pt>
    <dgm:pt modelId="{3DF53940-F457-49AA-835A-CA419459B876}">
      <dgm:prSet phldrT="[Tekst]"/>
      <dgm:spPr/>
      <dgm:t>
        <a:bodyPr/>
        <a:lstStyle/>
        <a:p>
          <a:r>
            <a:rPr lang="nb-NO" dirty="0"/>
            <a:t>Sikkert arbeid</a:t>
          </a:r>
        </a:p>
      </dgm:t>
    </dgm:pt>
    <dgm:pt modelId="{D05763A5-20E1-4962-9D25-1F4CECBB04FD}" type="parTrans" cxnId="{7C8970DB-1A83-475E-9497-951E0AD87772}">
      <dgm:prSet/>
      <dgm:spPr/>
      <dgm:t>
        <a:bodyPr/>
        <a:lstStyle/>
        <a:p>
          <a:endParaRPr lang="nb-NO"/>
        </a:p>
      </dgm:t>
    </dgm:pt>
    <dgm:pt modelId="{067A0BB8-A1FE-43C8-B8DE-F8AA381BFFA1}" type="sibTrans" cxnId="{7C8970DB-1A83-475E-9497-951E0AD87772}">
      <dgm:prSet/>
      <dgm:spPr/>
      <dgm:t>
        <a:bodyPr/>
        <a:lstStyle/>
        <a:p>
          <a:endParaRPr lang="nb-NO"/>
        </a:p>
      </dgm:t>
    </dgm:pt>
    <dgm:pt modelId="{E200295C-B7CD-490C-8CBA-02329D75300B}" type="pres">
      <dgm:prSet presAssocID="{0E2C2052-15CA-4241-9302-62A1DEEB26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D3C4B9-0B9D-41A8-8E76-A2B8ACF217EB}" type="pres">
      <dgm:prSet presAssocID="{C09BAB1B-9F91-4B5B-A4E0-B75E2B08EEA4}" presName="gear1" presStyleLbl="node1" presStyleIdx="0" presStyleCnt="3">
        <dgm:presLayoutVars>
          <dgm:chMax val="1"/>
          <dgm:bulletEnabled val="1"/>
        </dgm:presLayoutVars>
      </dgm:prSet>
      <dgm:spPr/>
    </dgm:pt>
    <dgm:pt modelId="{BF42A596-9978-457C-9829-A7EF43598761}" type="pres">
      <dgm:prSet presAssocID="{C09BAB1B-9F91-4B5B-A4E0-B75E2B08EEA4}" presName="gear1srcNode" presStyleLbl="node1" presStyleIdx="0" presStyleCnt="3"/>
      <dgm:spPr/>
    </dgm:pt>
    <dgm:pt modelId="{55FD126D-69D4-4C13-9F7E-EE6B51FAC71C}" type="pres">
      <dgm:prSet presAssocID="{C09BAB1B-9F91-4B5B-A4E0-B75E2B08EEA4}" presName="gear1dstNode" presStyleLbl="node1" presStyleIdx="0" presStyleCnt="3"/>
      <dgm:spPr/>
    </dgm:pt>
    <dgm:pt modelId="{6831338A-4C08-4498-8745-F1D20337D9F7}" type="pres">
      <dgm:prSet presAssocID="{A48B386B-E9FF-4B89-B2B0-110ED63065D0}" presName="gear2" presStyleLbl="node1" presStyleIdx="1" presStyleCnt="3">
        <dgm:presLayoutVars>
          <dgm:chMax val="1"/>
          <dgm:bulletEnabled val="1"/>
        </dgm:presLayoutVars>
      </dgm:prSet>
      <dgm:spPr/>
    </dgm:pt>
    <dgm:pt modelId="{F3FA55E3-37DA-4C45-AD40-5AADE22C3936}" type="pres">
      <dgm:prSet presAssocID="{A48B386B-E9FF-4B89-B2B0-110ED63065D0}" presName="gear2srcNode" presStyleLbl="node1" presStyleIdx="1" presStyleCnt="3"/>
      <dgm:spPr/>
    </dgm:pt>
    <dgm:pt modelId="{64463F10-A115-4C34-AED7-3644FD3954E0}" type="pres">
      <dgm:prSet presAssocID="{A48B386B-E9FF-4B89-B2B0-110ED63065D0}" presName="gear2dstNode" presStyleLbl="node1" presStyleIdx="1" presStyleCnt="3"/>
      <dgm:spPr/>
    </dgm:pt>
    <dgm:pt modelId="{7D870738-CA51-4B6F-B3E6-58A8606B0457}" type="pres">
      <dgm:prSet presAssocID="{3DF53940-F457-49AA-835A-CA419459B876}" presName="gear3" presStyleLbl="node1" presStyleIdx="2" presStyleCnt="3"/>
      <dgm:spPr/>
    </dgm:pt>
    <dgm:pt modelId="{2CF0C48B-7E87-4F1B-BEBD-DE8CDE36B5E5}" type="pres">
      <dgm:prSet presAssocID="{3DF53940-F457-49AA-835A-CA419459B87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6FB060F-B171-4D46-9B2B-89740FBF5AFE}" type="pres">
      <dgm:prSet presAssocID="{3DF53940-F457-49AA-835A-CA419459B876}" presName="gear3srcNode" presStyleLbl="node1" presStyleIdx="2" presStyleCnt="3"/>
      <dgm:spPr/>
    </dgm:pt>
    <dgm:pt modelId="{18539065-80E8-4CB4-B474-A4D089168155}" type="pres">
      <dgm:prSet presAssocID="{3DF53940-F457-49AA-835A-CA419459B876}" presName="gear3dstNode" presStyleLbl="node1" presStyleIdx="2" presStyleCnt="3"/>
      <dgm:spPr/>
    </dgm:pt>
    <dgm:pt modelId="{C536258E-0E42-49C6-A3D2-8273D48FE7B1}" type="pres">
      <dgm:prSet presAssocID="{1E5847CE-1847-4192-BDA7-EA7101E847FC}" presName="connector1" presStyleLbl="sibTrans2D1" presStyleIdx="0" presStyleCnt="3"/>
      <dgm:spPr/>
    </dgm:pt>
    <dgm:pt modelId="{033CB334-7968-4AD1-A6D5-137814BA1A83}" type="pres">
      <dgm:prSet presAssocID="{62CD17E3-3FC5-4187-BA37-8F7B62ACB320}" presName="connector2" presStyleLbl="sibTrans2D1" presStyleIdx="1" presStyleCnt="3"/>
      <dgm:spPr/>
    </dgm:pt>
    <dgm:pt modelId="{D915D876-37B7-40EC-BE1A-F1CC818EEC09}" type="pres">
      <dgm:prSet presAssocID="{067A0BB8-A1FE-43C8-B8DE-F8AA381BFFA1}" presName="connector3" presStyleLbl="sibTrans2D1" presStyleIdx="2" presStyleCnt="3"/>
      <dgm:spPr/>
    </dgm:pt>
  </dgm:ptLst>
  <dgm:cxnLst>
    <dgm:cxn modelId="{E3745A0D-0ED9-4DD6-94E1-6AE7F1282212}" type="presOf" srcId="{A48B386B-E9FF-4B89-B2B0-110ED63065D0}" destId="{6831338A-4C08-4498-8745-F1D20337D9F7}" srcOrd="0" destOrd="0" presId="urn:microsoft.com/office/officeart/2005/8/layout/gear1"/>
    <dgm:cxn modelId="{1883A25D-6EC8-456F-B5CA-40B8BC115AEF}" type="presOf" srcId="{0E2C2052-15CA-4241-9302-62A1DEEB2664}" destId="{E200295C-B7CD-490C-8CBA-02329D75300B}" srcOrd="0" destOrd="0" presId="urn:microsoft.com/office/officeart/2005/8/layout/gear1"/>
    <dgm:cxn modelId="{F13FF34A-C77B-4E0A-8E79-536CF633B65C}" type="presOf" srcId="{C09BAB1B-9F91-4B5B-A4E0-B75E2B08EEA4}" destId="{55FD126D-69D4-4C13-9F7E-EE6B51FAC71C}" srcOrd="2" destOrd="0" presId="urn:microsoft.com/office/officeart/2005/8/layout/gear1"/>
    <dgm:cxn modelId="{56576D50-3444-4689-A606-3717B0B18D8C}" type="presOf" srcId="{A48B386B-E9FF-4B89-B2B0-110ED63065D0}" destId="{64463F10-A115-4C34-AED7-3644FD3954E0}" srcOrd="2" destOrd="0" presId="urn:microsoft.com/office/officeart/2005/8/layout/gear1"/>
    <dgm:cxn modelId="{4BC84776-945D-4FB0-8CD1-23714EC5B003}" type="presOf" srcId="{3DF53940-F457-49AA-835A-CA419459B876}" destId="{96FB060F-B171-4D46-9B2B-89740FBF5AFE}" srcOrd="2" destOrd="0" presId="urn:microsoft.com/office/officeart/2005/8/layout/gear1"/>
    <dgm:cxn modelId="{29BE828E-CBA2-4526-AD39-CBB36C55CF00}" type="presOf" srcId="{C09BAB1B-9F91-4B5B-A4E0-B75E2B08EEA4}" destId="{76D3C4B9-0B9D-41A8-8E76-A2B8ACF217EB}" srcOrd="0" destOrd="0" presId="urn:microsoft.com/office/officeart/2005/8/layout/gear1"/>
    <dgm:cxn modelId="{9798B194-EA07-4711-9233-EA344EA98655}" type="presOf" srcId="{3DF53940-F457-49AA-835A-CA419459B876}" destId="{2CF0C48B-7E87-4F1B-BEBD-DE8CDE36B5E5}" srcOrd="1" destOrd="0" presId="urn:microsoft.com/office/officeart/2005/8/layout/gear1"/>
    <dgm:cxn modelId="{113CD6A7-0D1C-4E63-8D8D-0065EA282085}" type="presOf" srcId="{3DF53940-F457-49AA-835A-CA419459B876}" destId="{7D870738-CA51-4B6F-B3E6-58A8606B0457}" srcOrd="0" destOrd="0" presId="urn:microsoft.com/office/officeart/2005/8/layout/gear1"/>
    <dgm:cxn modelId="{1A49D7A8-98CA-44A7-AF2B-0E51F839EEA1}" type="presOf" srcId="{067A0BB8-A1FE-43C8-B8DE-F8AA381BFFA1}" destId="{D915D876-37B7-40EC-BE1A-F1CC818EEC09}" srcOrd="0" destOrd="0" presId="urn:microsoft.com/office/officeart/2005/8/layout/gear1"/>
    <dgm:cxn modelId="{DAAAC6C5-8BB7-4451-A520-94DA5CB388AF}" type="presOf" srcId="{3DF53940-F457-49AA-835A-CA419459B876}" destId="{18539065-80E8-4CB4-B474-A4D089168155}" srcOrd="3" destOrd="0" presId="urn:microsoft.com/office/officeart/2005/8/layout/gear1"/>
    <dgm:cxn modelId="{50F0C1C9-F311-4C18-9155-9024ED4208BA}" type="presOf" srcId="{62CD17E3-3FC5-4187-BA37-8F7B62ACB320}" destId="{033CB334-7968-4AD1-A6D5-137814BA1A83}" srcOrd="0" destOrd="0" presId="urn:microsoft.com/office/officeart/2005/8/layout/gear1"/>
    <dgm:cxn modelId="{696F87CF-AF7A-4343-9E97-515FC970DE82}" type="presOf" srcId="{1E5847CE-1847-4192-BDA7-EA7101E847FC}" destId="{C536258E-0E42-49C6-A3D2-8273D48FE7B1}" srcOrd="0" destOrd="0" presId="urn:microsoft.com/office/officeart/2005/8/layout/gear1"/>
    <dgm:cxn modelId="{1B78C0D9-9F70-4757-8C40-76D5B5D6F5A8}" srcId="{0E2C2052-15CA-4241-9302-62A1DEEB2664}" destId="{A48B386B-E9FF-4B89-B2B0-110ED63065D0}" srcOrd="1" destOrd="0" parTransId="{6CB525C1-6FC7-4BD1-8471-BDC8520AB30D}" sibTransId="{62CD17E3-3FC5-4187-BA37-8F7B62ACB320}"/>
    <dgm:cxn modelId="{543E2BDA-68DB-4FFD-BCDF-F1263E625D5B}" srcId="{0E2C2052-15CA-4241-9302-62A1DEEB2664}" destId="{C09BAB1B-9F91-4B5B-A4E0-B75E2B08EEA4}" srcOrd="0" destOrd="0" parTransId="{4BDF3A30-0C2D-4F0D-8D6A-D6B90B38221A}" sibTransId="{1E5847CE-1847-4192-BDA7-EA7101E847FC}"/>
    <dgm:cxn modelId="{7C8970DB-1A83-475E-9497-951E0AD87772}" srcId="{0E2C2052-15CA-4241-9302-62A1DEEB2664}" destId="{3DF53940-F457-49AA-835A-CA419459B876}" srcOrd="2" destOrd="0" parTransId="{D05763A5-20E1-4962-9D25-1F4CECBB04FD}" sibTransId="{067A0BB8-A1FE-43C8-B8DE-F8AA381BFFA1}"/>
    <dgm:cxn modelId="{25B27CE5-096E-4828-8009-2A6B31819CD2}" type="presOf" srcId="{C09BAB1B-9F91-4B5B-A4E0-B75E2B08EEA4}" destId="{BF42A596-9978-457C-9829-A7EF43598761}" srcOrd="1" destOrd="0" presId="urn:microsoft.com/office/officeart/2005/8/layout/gear1"/>
    <dgm:cxn modelId="{108B2BEA-1D81-4B22-8004-A88CCF40DFCF}" type="presOf" srcId="{A48B386B-E9FF-4B89-B2B0-110ED63065D0}" destId="{F3FA55E3-37DA-4C45-AD40-5AADE22C3936}" srcOrd="1" destOrd="0" presId="urn:microsoft.com/office/officeart/2005/8/layout/gear1"/>
    <dgm:cxn modelId="{DD36BF1B-0052-48E0-80DE-F935E38229C2}" type="presParOf" srcId="{E200295C-B7CD-490C-8CBA-02329D75300B}" destId="{76D3C4B9-0B9D-41A8-8E76-A2B8ACF217EB}" srcOrd="0" destOrd="0" presId="urn:microsoft.com/office/officeart/2005/8/layout/gear1"/>
    <dgm:cxn modelId="{2C805042-D0A7-4A7C-BA28-CB841C19023E}" type="presParOf" srcId="{E200295C-B7CD-490C-8CBA-02329D75300B}" destId="{BF42A596-9978-457C-9829-A7EF43598761}" srcOrd="1" destOrd="0" presId="urn:microsoft.com/office/officeart/2005/8/layout/gear1"/>
    <dgm:cxn modelId="{50D79292-9393-4CAE-836D-6752954EC810}" type="presParOf" srcId="{E200295C-B7CD-490C-8CBA-02329D75300B}" destId="{55FD126D-69D4-4C13-9F7E-EE6B51FAC71C}" srcOrd="2" destOrd="0" presId="urn:microsoft.com/office/officeart/2005/8/layout/gear1"/>
    <dgm:cxn modelId="{B0948635-798A-40BF-AC02-B96BD91A023D}" type="presParOf" srcId="{E200295C-B7CD-490C-8CBA-02329D75300B}" destId="{6831338A-4C08-4498-8745-F1D20337D9F7}" srcOrd="3" destOrd="0" presId="urn:microsoft.com/office/officeart/2005/8/layout/gear1"/>
    <dgm:cxn modelId="{09ADDB1A-1B48-4C80-B2D3-C38F87D6374D}" type="presParOf" srcId="{E200295C-B7CD-490C-8CBA-02329D75300B}" destId="{F3FA55E3-37DA-4C45-AD40-5AADE22C3936}" srcOrd="4" destOrd="0" presId="urn:microsoft.com/office/officeart/2005/8/layout/gear1"/>
    <dgm:cxn modelId="{430F1278-161B-4FA4-955E-21D4ADED7EFC}" type="presParOf" srcId="{E200295C-B7CD-490C-8CBA-02329D75300B}" destId="{64463F10-A115-4C34-AED7-3644FD3954E0}" srcOrd="5" destOrd="0" presId="urn:microsoft.com/office/officeart/2005/8/layout/gear1"/>
    <dgm:cxn modelId="{26FD54E0-E6E3-4E25-AAB5-3B537AF31C83}" type="presParOf" srcId="{E200295C-B7CD-490C-8CBA-02329D75300B}" destId="{7D870738-CA51-4B6F-B3E6-58A8606B0457}" srcOrd="6" destOrd="0" presId="urn:microsoft.com/office/officeart/2005/8/layout/gear1"/>
    <dgm:cxn modelId="{54A2475C-7231-4DC7-A6AB-7F2FB1CED977}" type="presParOf" srcId="{E200295C-B7CD-490C-8CBA-02329D75300B}" destId="{2CF0C48B-7E87-4F1B-BEBD-DE8CDE36B5E5}" srcOrd="7" destOrd="0" presId="urn:microsoft.com/office/officeart/2005/8/layout/gear1"/>
    <dgm:cxn modelId="{BD63FF87-69B0-48E9-9245-C51512CAF898}" type="presParOf" srcId="{E200295C-B7CD-490C-8CBA-02329D75300B}" destId="{96FB060F-B171-4D46-9B2B-89740FBF5AFE}" srcOrd="8" destOrd="0" presId="urn:microsoft.com/office/officeart/2005/8/layout/gear1"/>
    <dgm:cxn modelId="{B245A884-78FA-48C4-85A5-B888676EB446}" type="presParOf" srcId="{E200295C-B7CD-490C-8CBA-02329D75300B}" destId="{18539065-80E8-4CB4-B474-A4D089168155}" srcOrd="9" destOrd="0" presId="urn:microsoft.com/office/officeart/2005/8/layout/gear1"/>
    <dgm:cxn modelId="{A4CD4325-06E6-442D-B842-24C15EC28237}" type="presParOf" srcId="{E200295C-B7CD-490C-8CBA-02329D75300B}" destId="{C536258E-0E42-49C6-A3D2-8273D48FE7B1}" srcOrd="10" destOrd="0" presId="urn:microsoft.com/office/officeart/2005/8/layout/gear1"/>
    <dgm:cxn modelId="{AA253AC6-10A8-4846-B4A0-D059E70A742F}" type="presParOf" srcId="{E200295C-B7CD-490C-8CBA-02329D75300B}" destId="{033CB334-7968-4AD1-A6D5-137814BA1A83}" srcOrd="11" destOrd="0" presId="urn:microsoft.com/office/officeart/2005/8/layout/gear1"/>
    <dgm:cxn modelId="{2DFE704F-04AD-4586-AEB2-EB62AA28901D}" type="presParOf" srcId="{E200295C-B7CD-490C-8CBA-02329D75300B}" destId="{D915D876-37B7-40EC-BE1A-F1CC818EEC0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3C4B9-0B9D-41A8-8E76-A2B8ACF217EB}">
      <dsp:nvSpPr>
        <dsp:cNvPr id="0" name=""/>
        <dsp:cNvSpPr/>
      </dsp:nvSpPr>
      <dsp:spPr>
        <a:xfrm>
          <a:off x="3198175" y="2096878"/>
          <a:ext cx="2562850" cy="256285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Organisere arbeidsmiljø-arbeidet</a:t>
          </a:r>
        </a:p>
      </dsp:txBody>
      <dsp:txXfrm>
        <a:off x="3713422" y="2697213"/>
        <a:ext cx="1532356" cy="1317358"/>
      </dsp:txXfrm>
    </dsp:sp>
    <dsp:sp modelId="{6831338A-4C08-4498-8745-F1D20337D9F7}">
      <dsp:nvSpPr>
        <dsp:cNvPr id="0" name=""/>
        <dsp:cNvSpPr/>
      </dsp:nvSpPr>
      <dsp:spPr>
        <a:xfrm>
          <a:off x="1707061" y="1491113"/>
          <a:ext cx="1863891" cy="18638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Kartlegge og risiko-vurdere</a:t>
          </a:r>
        </a:p>
      </dsp:txBody>
      <dsp:txXfrm>
        <a:off x="2176301" y="1963189"/>
        <a:ext cx="925411" cy="919739"/>
      </dsp:txXfrm>
    </dsp:sp>
    <dsp:sp modelId="{7D870738-CA51-4B6F-B3E6-58A8606B0457}">
      <dsp:nvSpPr>
        <dsp:cNvPr id="0" name=""/>
        <dsp:cNvSpPr/>
      </dsp:nvSpPr>
      <dsp:spPr>
        <a:xfrm rot="20700000">
          <a:off x="2751031" y="205218"/>
          <a:ext cx="1826233" cy="182623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Sikkert arbeid</a:t>
          </a:r>
        </a:p>
      </dsp:txBody>
      <dsp:txXfrm rot="-20700000">
        <a:off x="3151577" y="605764"/>
        <a:ext cx="1025140" cy="1025140"/>
      </dsp:txXfrm>
    </dsp:sp>
    <dsp:sp modelId="{C536258E-0E42-49C6-A3D2-8273D48FE7B1}">
      <dsp:nvSpPr>
        <dsp:cNvPr id="0" name=""/>
        <dsp:cNvSpPr/>
      </dsp:nvSpPr>
      <dsp:spPr>
        <a:xfrm>
          <a:off x="3006248" y="1707219"/>
          <a:ext cx="3280449" cy="3280449"/>
        </a:xfrm>
        <a:prstGeom prst="circularArrow">
          <a:avLst>
            <a:gd name="adj1" fmla="val 4687"/>
            <a:gd name="adj2" fmla="val 299029"/>
            <a:gd name="adj3" fmla="val 2526267"/>
            <a:gd name="adj4" fmla="val 1583968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CB334-7968-4AD1-A6D5-137814BA1A83}">
      <dsp:nvSpPr>
        <dsp:cNvPr id="0" name=""/>
        <dsp:cNvSpPr/>
      </dsp:nvSpPr>
      <dsp:spPr>
        <a:xfrm>
          <a:off x="1376970" y="1076707"/>
          <a:ext cx="2383451" cy="23834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5D876-37B7-40EC-BE1A-F1CC818EEC09}">
      <dsp:nvSpPr>
        <dsp:cNvPr id="0" name=""/>
        <dsp:cNvSpPr/>
      </dsp:nvSpPr>
      <dsp:spPr>
        <a:xfrm>
          <a:off x="2328604" y="-196792"/>
          <a:ext cx="2569840" cy="25698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0C864-230E-43C6-914A-36EC0792697D}" type="datetimeFigureOut">
              <a:rPr lang="nb-NO" smtClean="0"/>
              <a:t>22.04.2022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27EA4-EEC4-4849-9168-3880975EAB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74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59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445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E60FD-D4A9-44EA-883D-42AD76465393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607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532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CB25304-3F6D-46D2-BD1E-D42E1AE50740}" type="slidenum">
              <a:rPr lang="nb-NO" sz="1200" smtClean="0"/>
              <a:pPr/>
              <a:t>12</a:t>
            </a:fld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2970106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604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551DCC1-727C-4A55-8E33-58BD3F4520C3}" type="slidenum">
              <a:rPr lang="nb-NO" sz="1200" smtClean="0"/>
              <a:pPr/>
              <a:t>13</a:t>
            </a:fld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415509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532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CB25304-3F6D-46D2-BD1E-D42E1AE50740}" type="slidenum">
              <a:rPr lang="nb-NO" sz="1200" smtClean="0"/>
              <a:pPr/>
              <a:t>14</a:t>
            </a:fld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3915220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327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980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4476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453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43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/>
          </a:p>
          <a:p>
            <a:endParaRPr lang="nb-NO" baseline="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86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8F92D2D-3769-4CF5-BEEB-10D7A30ABEF0}" type="slidenum">
              <a:rPr lang="nb-NO" sz="1200" smtClean="0"/>
              <a:pPr/>
              <a:t>2</a:t>
            </a:fld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2379475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880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E60FD-D4A9-44EA-883D-42AD76465393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091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336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6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187C7-8FAA-439B-9466-C5174994956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00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30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88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2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69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31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27EA4-EEC4-4849-9168-3880975EAB9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40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3"/>
            <a:ext cx="12190993" cy="685743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76072" y="1699686"/>
            <a:ext cx="7665885" cy="1661993"/>
          </a:xfrm>
        </p:spPr>
        <p:txBody>
          <a:bodyPr anchor="b">
            <a:spAutoFit/>
          </a:bodyPr>
          <a:lstStyle>
            <a:lvl1pPr algn="l">
              <a:lnSpc>
                <a:spcPct val="90000"/>
              </a:lnSpc>
              <a:defRPr sz="6000" b="1"/>
            </a:lvl1pPr>
          </a:lstStyle>
          <a:p>
            <a:r>
              <a:rPr lang="nb-NO" dirty="0"/>
              <a:t>Klikk for å redigere </a:t>
            </a:r>
            <a:br>
              <a:rPr lang="nb-NO" dirty="0"/>
            </a:br>
            <a:r>
              <a:rPr lang="nb-NO" dirty="0"/>
              <a:t>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72" y="4121018"/>
            <a:ext cx="7665885" cy="384721"/>
          </a:xfrm>
        </p:spPr>
        <p:txBody>
          <a:bodyPr>
            <a:sp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BC0D-6613-4005-A6DD-1FBD8BA235D9}" type="datetime1">
              <a:rPr lang="nb-NO" smtClean="0"/>
              <a:t>22.04.2022</a:t>
            </a:fld>
            <a:endParaRPr lang="nb-NO"/>
          </a:p>
        </p:txBody>
      </p:sp>
      <p:pic>
        <p:nvPicPr>
          <p:cNvPr id="1026" name="Picture 2" descr="Z:\Arbeidstilsynet\2016\Til_koding\at_ppt_mal folder\Links\AT_horisontal_logo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9" y="6013964"/>
            <a:ext cx="2076012" cy="5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7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F42C-490B-47F6-A562-7271E6CC0CB3}" type="datetime1">
              <a:rPr lang="nb-NO" smtClean="0"/>
              <a:t>22.04.2022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40068" y="1606378"/>
            <a:ext cx="5436680" cy="45323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214377" y="1606377"/>
            <a:ext cx="5437555" cy="45323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6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11752" y="6438047"/>
            <a:ext cx="1440180" cy="153888"/>
          </a:xfrm>
        </p:spPr>
        <p:txBody>
          <a:bodyPr/>
          <a:lstStyle/>
          <a:p>
            <a:fld id="{E242CFEA-9867-47F9-ABE3-18813B966B80}" type="datetime1">
              <a:rPr lang="nb-NO" smtClean="0"/>
              <a:t>22.04.2022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735955" y="6438047"/>
            <a:ext cx="720090" cy="153888"/>
          </a:xfrm>
        </p:spPr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540068" y="1606379"/>
            <a:ext cx="5436680" cy="384721"/>
          </a:xfrm>
        </p:spPr>
        <p:txBody>
          <a:bodyPr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/>
          <p:cNvSpPr>
            <a:spLocks noGrp="1"/>
          </p:cNvSpPr>
          <p:nvPr>
            <p:ph type="body" sz="quarter" idx="17"/>
          </p:nvPr>
        </p:nvSpPr>
        <p:spPr>
          <a:xfrm>
            <a:off x="6215252" y="1606378"/>
            <a:ext cx="5436680" cy="384721"/>
          </a:xfrm>
        </p:spPr>
        <p:txBody>
          <a:bodyPr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"/>
          </p:nvPr>
        </p:nvSpPr>
        <p:spPr>
          <a:xfrm>
            <a:off x="540068" y="2232279"/>
            <a:ext cx="5436680" cy="39064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3"/>
          </p:nvPr>
        </p:nvSpPr>
        <p:spPr>
          <a:xfrm>
            <a:off x="6214377" y="2232278"/>
            <a:ext cx="5437555" cy="39064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0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B2C3-4278-41AD-A3A2-3AE655AA3A99}" type="datetime1">
              <a:rPr lang="nb-NO" smtClean="0"/>
              <a:t>22.04.2022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1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-7"/>
            <a:ext cx="12192025" cy="68580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1850" y="2779663"/>
            <a:ext cx="10515600" cy="1384995"/>
          </a:xfrm>
        </p:spPr>
        <p:txBody>
          <a:bodyPr anchor="t" anchorCtr="1">
            <a:spAutoFit/>
          </a:bodyPr>
          <a:lstStyle>
            <a:lvl1pPr algn="ctr">
              <a:lnSpc>
                <a:spcPct val="90000"/>
              </a:lnSpc>
              <a:defRPr sz="5000" b="1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2107088"/>
            <a:ext cx="10515600" cy="384721"/>
          </a:xfrm>
        </p:spPr>
        <p:txBody>
          <a:bodyPr anchor="b" anchorCtr="1">
            <a:sp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65EE-3814-41EE-AB28-756D1ECC3FE8}" type="datetime1">
              <a:rPr lang="nb-NO" smtClean="0"/>
              <a:t>22.04.2022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2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høy spalt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540068" y="466698"/>
            <a:ext cx="5436680" cy="110799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11752" y="6438047"/>
            <a:ext cx="1440180" cy="153888"/>
          </a:xfrm>
        </p:spPr>
        <p:txBody>
          <a:bodyPr/>
          <a:lstStyle/>
          <a:p>
            <a:fld id="{5824525A-F767-40DE-A7D5-6CB34D4296D4}" type="datetime1">
              <a:rPr lang="nb-NO" smtClean="0"/>
              <a:t>22.04.2022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735955" y="6438047"/>
            <a:ext cx="720090" cy="153888"/>
          </a:xfrm>
        </p:spPr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innhold 2"/>
          <p:cNvSpPr>
            <a:spLocks noGrp="1"/>
          </p:cNvSpPr>
          <p:nvPr>
            <p:ph idx="1"/>
          </p:nvPr>
        </p:nvSpPr>
        <p:spPr>
          <a:xfrm>
            <a:off x="540068" y="2232279"/>
            <a:ext cx="5436680" cy="39064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3"/>
          </p:nvPr>
        </p:nvSpPr>
        <p:spPr>
          <a:xfrm>
            <a:off x="6214377" y="466698"/>
            <a:ext cx="5437555" cy="56720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1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36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8200" y="2598004"/>
            <a:ext cx="10515600" cy="1661993"/>
          </a:xfrm>
        </p:spPr>
        <p:txBody>
          <a:bodyPr anchor="ctr" anchorCtr="1">
            <a:spAutoFit/>
          </a:bodyPr>
          <a:lstStyle>
            <a:lvl1pPr algn="ctr">
              <a:lnSpc>
                <a:spcPct val="90000"/>
              </a:lnSpc>
              <a:defRPr sz="6000" b="1"/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3ECF-CAA1-4514-8972-EB4925306082}" type="datetime1">
              <a:rPr lang="nb-NO" smtClean="0"/>
              <a:t>22.04.2022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0C1-CA93-4BE0-8F6C-A5F0DB3D50DC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6295435"/>
            <a:ext cx="1333617" cy="3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0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0068" y="466698"/>
            <a:ext cx="11111864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0068" y="1606378"/>
            <a:ext cx="11111864" cy="45323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11752" y="6438047"/>
            <a:ext cx="144018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spcBef>
                <a:spcPts val="0"/>
              </a:spcBef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96636FE-DFBB-4959-B63B-7CD3EC69F7C6}" type="datetime1">
              <a:rPr lang="nb-NO" smtClean="0"/>
              <a:t>22.04.2022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40068" y="6438047"/>
            <a:ext cx="41148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spcBef>
                <a:spcPts val="0"/>
              </a:spcBef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735955" y="6438047"/>
            <a:ext cx="72009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D4160C1-CA93-4BE0-8F6C-A5F0DB3D50D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38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1" r:id="rId6"/>
    <p:sldLayoutId id="2147483663" r:id="rId7"/>
    <p:sldLayoutId id="2147483665" r:id="rId8"/>
    <p:sldLayoutId id="2147483655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00" indent="-378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198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00" indent="-198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000" indent="-198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1980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576072" y="868689"/>
            <a:ext cx="7665885" cy="2492990"/>
          </a:xfrm>
        </p:spPr>
        <p:txBody>
          <a:bodyPr/>
          <a:lstStyle/>
          <a:p>
            <a:r>
              <a:rPr lang="nb-NO" dirty="0"/>
              <a:t>Internkontroll </a:t>
            </a:r>
            <a:br>
              <a:rPr lang="nb-NO" dirty="0"/>
            </a:br>
            <a:r>
              <a:rPr lang="nb-NO" dirty="0"/>
              <a:t>– hva er det og hvorfor er det lurt?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576072" y="3977640"/>
            <a:ext cx="7665885" cy="3385542"/>
          </a:xfrm>
        </p:spPr>
        <p:txBody>
          <a:bodyPr/>
          <a:lstStyle/>
          <a:p>
            <a:r>
              <a:rPr lang="nb-NO" dirty="0"/>
              <a:t>Tilsynskonferanse våren 2022</a:t>
            </a:r>
            <a:br>
              <a:rPr lang="nb-NO" dirty="0"/>
            </a:br>
            <a:r>
              <a:rPr lang="nb-NO" dirty="0"/>
              <a:t>- Statsforvalteren i Innlandet</a:t>
            </a:r>
          </a:p>
          <a:p>
            <a:endParaRPr lang="nb-NO" dirty="0"/>
          </a:p>
          <a:p>
            <a:endParaRPr lang="nb-NO" dirty="0"/>
          </a:p>
          <a:p>
            <a:pPr algn="r"/>
            <a:r>
              <a:rPr lang="nb-NO" sz="2000" dirty="0"/>
              <a:t>Mona Iren Volent</a:t>
            </a:r>
            <a:br>
              <a:rPr lang="nb-NO" sz="2000" dirty="0"/>
            </a:br>
            <a:r>
              <a:rPr lang="nb-NO" sz="2000" dirty="0"/>
              <a:t>seniorrådgiver</a:t>
            </a:r>
            <a:br>
              <a:rPr lang="nb-NO" sz="2000" dirty="0"/>
            </a:br>
            <a:r>
              <a:rPr lang="nb-NO" sz="2000" dirty="0"/>
              <a:t>Arbeidstilsynet </a:t>
            </a:r>
            <a:br>
              <a:rPr lang="nb-NO" sz="2000" dirty="0"/>
            </a:br>
            <a:r>
              <a:rPr lang="nb-NO" sz="2000" dirty="0"/>
              <a:t>Seksjon for regelverk</a:t>
            </a:r>
            <a:br>
              <a:rPr lang="nb-NO" sz="2000" dirty="0"/>
            </a:br>
            <a:r>
              <a:rPr lang="nb-NO" sz="2000" dirty="0"/>
              <a:t> </a:t>
            </a:r>
          </a:p>
          <a:p>
            <a:endParaRPr lang="nb-NO" sz="2000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346-A87B-43F4-82C8-85E448C0D81C}" type="datetime1">
              <a:rPr lang="nb-NO" smtClean="0"/>
              <a:t>22.04.2022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66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C4A889-98F1-48AE-B8D6-9D16418E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466698"/>
            <a:ext cx="11111864" cy="553998"/>
          </a:xfrm>
        </p:spPr>
        <p:txBody>
          <a:bodyPr/>
          <a:lstStyle/>
          <a:p>
            <a:r>
              <a:rPr lang="nb-NO" dirty="0"/>
              <a:t>Systematisk arbeidsmiljøarbeid = internkontroll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F676BB-936F-4469-93A9-14DD07EA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B2C3-4278-41AD-A3A2-3AE655AA3A99}" type="datetime1">
              <a:rPr lang="nb-NO" smtClean="0"/>
              <a:t>22.04.2022</a:t>
            </a:fld>
            <a:endParaRPr lang="nb-NO"/>
          </a:p>
        </p:txBody>
      </p:sp>
      <p:sp>
        <p:nvSpPr>
          <p:cNvPr id="4" name="Pil: bøyd mot venstre 3">
            <a:extLst>
              <a:ext uri="{FF2B5EF4-FFF2-40B4-BE49-F238E27FC236}">
                <a16:creationId xmlns:a16="http://schemas.microsoft.com/office/drawing/2014/main" id="{BF1EAAA3-01AD-436F-96F3-B0A2E84BF83D}"/>
              </a:ext>
            </a:extLst>
          </p:cNvPr>
          <p:cNvSpPr/>
          <p:nvPr/>
        </p:nvSpPr>
        <p:spPr>
          <a:xfrm>
            <a:off x="7237379" y="1955260"/>
            <a:ext cx="3822970" cy="33560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DE46B6C-B414-44B3-8457-8DB5D19F5E7A}"/>
              </a:ext>
            </a:extLst>
          </p:cNvPr>
          <p:cNvSpPr txBox="1"/>
          <p:nvPr/>
        </p:nvSpPr>
        <p:spPr>
          <a:xfrm rot="21155445">
            <a:off x="8197714" y="4085618"/>
            <a:ext cx="221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Kontinuerlig prosess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9581EB-CBE8-4132-BCEA-174CF71FC502}"/>
              </a:ext>
            </a:extLst>
          </p:cNvPr>
          <p:cNvGraphicFramePr/>
          <p:nvPr/>
        </p:nvGraphicFramePr>
        <p:xfrm>
          <a:off x="690663" y="1399507"/>
          <a:ext cx="6862323" cy="465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175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 i gang!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47528" y="1700808"/>
            <a:ext cx="5328592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Opprett arenaer og informer om hva som skal skje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Sett mål for arbeidet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Fordele roller, beskrive ansvar og myndighet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Sett gjerne ned en gruppe som skal drive arbeidet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34B0D-AE4D-4CF0-A877-5157EEB8A331}" type="datetime1">
              <a:rPr lang="nb-NO" smtClean="0"/>
              <a:t>22.04.2022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07307-D487-415C-BDA7-05D406596FAD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3074" name="Picture 2" descr="C:\Users\olsvold_g\AppData\Local\Microsoft\Windows\Temporary Internet Files\Content.IE5\D6CZW2X1\COLOURBOX2652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996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58" y="2299690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C574D681-9EFE-49BB-B038-4F79500F4F17}"/>
              </a:ext>
            </a:extLst>
          </p:cNvPr>
          <p:cNvGrpSpPr/>
          <p:nvPr/>
        </p:nvGrpSpPr>
        <p:grpSpPr>
          <a:xfrm>
            <a:off x="9756429" y="271646"/>
            <a:ext cx="2124488" cy="2028044"/>
            <a:chOff x="3198175" y="2096878"/>
            <a:chExt cx="2562850" cy="2562850"/>
          </a:xfrm>
        </p:grpSpPr>
        <p:sp>
          <p:nvSpPr>
            <p:cNvPr id="9" name="Figur 8">
              <a:extLst>
                <a:ext uri="{FF2B5EF4-FFF2-40B4-BE49-F238E27FC236}">
                  <a16:creationId xmlns:a16="http://schemas.microsoft.com/office/drawing/2014/main" id="{39A8D0FD-F65F-4F44-B99F-5344E2F33BB9}"/>
                </a:ext>
              </a:extLst>
            </p:cNvPr>
            <p:cNvSpPr/>
            <p:nvPr/>
          </p:nvSpPr>
          <p:spPr>
            <a:xfrm>
              <a:off x="3198175" y="2096878"/>
              <a:ext cx="2562850" cy="256285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igur 4">
              <a:extLst>
                <a:ext uri="{FF2B5EF4-FFF2-40B4-BE49-F238E27FC236}">
                  <a16:creationId xmlns:a16="http://schemas.microsoft.com/office/drawing/2014/main" id="{0C6BCDBB-65D8-4C46-9E05-ED2CE2EA4979}"/>
                </a:ext>
              </a:extLst>
            </p:cNvPr>
            <p:cNvSpPr txBox="1"/>
            <p:nvPr/>
          </p:nvSpPr>
          <p:spPr>
            <a:xfrm>
              <a:off x="3713422" y="2697213"/>
              <a:ext cx="1532356" cy="131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800" kern="1200" dirty="0"/>
                <a:t>Organisere arbeidsmiljø-arbeidet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98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>
          <a:xfrm>
            <a:off x="553021" y="744538"/>
            <a:ext cx="9642599" cy="553998"/>
          </a:xfrm>
        </p:spPr>
        <p:txBody>
          <a:bodyPr/>
          <a:lstStyle/>
          <a:p>
            <a:r>
              <a:rPr lang="nb-NO" dirty="0"/>
              <a:t>Kartlegging og risikovurdering</a:t>
            </a:r>
          </a:p>
        </p:txBody>
      </p:sp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>
          <a:xfrm>
            <a:off x="553021" y="1916833"/>
            <a:ext cx="6260010" cy="3400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Kartlegging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Risikovurdering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Plan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Tiltak </a:t>
            </a:r>
          </a:p>
        </p:txBody>
      </p:sp>
      <p:sp>
        <p:nvSpPr>
          <p:cNvPr id="16388" name="Plassholder for dato 3"/>
          <p:cNvSpPr>
            <a:spLocks noGrp="1"/>
          </p:cNvSpPr>
          <p:nvPr>
            <p:ph type="dt" sz="quarter" idx="10"/>
          </p:nvPr>
        </p:nvSpPr>
        <p:spPr>
          <a:xfrm>
            <a:off x="12497752" y="6438048"/>
            <a:ext cx="1440180" cy="169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E18DFB4-E64A-492F-81DF-29545F1DC1B8}" type="datetime1">
              <a:rPr lang="nb-NO" sz="1100">
                <a:solidFill>
                  <a:srgbClr val="000000"/>
                </a:solidFill>
              </a:rPr>
              <a:t>22.04.2022</a:t>
            </a:fld>
            <a:endParaRPr lang="nb-NO" sz="1100">
              <a:solidFill>
                <a:srgbClr val="000000"/>
              </a:solidFill>
            </a:endParaRPr>
          </a:p>
        </p:txBody>
      </p:sp>
      <p:sp>
        <p:nvSpPr>
          <p:cNvPr id="1639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78955" y="6438047"/>
            <a:ext cx="72009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D6AA77D-CD01-409F-A2A3-C5C1CF48B0A3}" type="slidenum">
              <a:rPr lang="nb-NO" sz="1200">
                <a:solidFill>
                  <a:srgbClr val="000000"/>
                </a:solidFill>
              </a:rPr>
              <a:pPr/>
              <a:t>12</a:t>
            </a:fld>
            <a:endParaRPr lang="nb-NO" sz="1200">
              <a:solidFill>
                <a:srgbClr val="000000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9D0C863-BFDD-4AAB-A8A3-98C347BFA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30" y="1405274"/>
            <a:ext cx="4633690" cy="4633690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6BC21394-D192-45B2-B92C-CA3AA5D4A3FE}"/>
              </a:ext>
            </a:extLst>
          </p:cNvPr>
          <p:cNvGrpSpPr/>
          <p:nvPr/>
        </p:nvGrpSpPr>
        <p:grpSpPr>
          <a:xfrm>
            <a:off x="10195620" y="249964"/>
            <a:ext cx="1863891" cy="1863891"/>
            <a:chOff x="1707061" y="1491113"/>
            <a:chExt cx="1863891" cy="1863891"/>
          </a:xfrm>
        </p:grpSpPr>
        <p:sp>
          <p:nvSpPr>
            <p:cNvPr id="12" name="Figur 11">
              <a:extLst>
                <a:ext uri="{FF2B5EF4-FFF2-40B4-BE49-F238E27FC236}">
                  <a16:creationId xmlns:a16="http://schemas.microsoft.com/office/drawing/2014/main" id="{A2B188DE-3A37-44D5-80D0-412763B49CC1}"/>
                </a:ext>
              </a:extLst>
            </p:cNvPr>
            <p:cNvSpPr/>
            <p:nvPr/>
          </p:nvSpPr>
          <p:spPr>
            <a:xfrm>
              <a:off x="1707061" y="1491113"/>
              <a:ext cx="1863891" cy="186389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igur 4">
              <a:extLst>
                <a:ext uri="{FF2B5EF4-FFF2-40B4-BE49-F238E27FC236}">
                  <a16:creationId xmlns:a16="http://schemas.microsoft.com/office/drawing/2014/main" id="{1D4CBC6C-6CE2-48F9-A735-06AA9EE80FDB}"/>
                </a:ext>
              </a:extLst>
            </p:cNvPr>
            <p:cNvSpPr txBox="1"/>
            <p:nvPr/>
          </p:nvSpPr>
          <p:spPr>
            <a:xfrm>
              <a:off x="2176301" y="1963189"/>
              <a:ext cx="925411" cy="919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800" kern="1200" dirty="0"/>
                <a:t>Kartlegge og risiko-vurdere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55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60339-4D79-498F-8BEF-9C02C5B8C7D1}" type="datetime1">
              <a:rPr lang="nb-NO" smtClean="0"/>
              <a:t>22.04.2022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774E1-5825-45F1-81B2-B55F586E5B89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5311" y="1700808"/>
            <a:ext cx="5933871" cy="43555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Det viktigste og vanskeligste med hele internkontrollen!</a:t>
            </a:r>
            <a:br>
              <a:rPr lang="nb-NO" sz="2400" dirty="0"/>
            </a:b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Gjør arbeidet til en naturlig del av arbeidet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Gjennomfør planlagte tiltak 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Foreta jevnlige gjennomganger av retningslinjer, rutiner, instrukser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Rett opp feil og mangler 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DCD739E-7CB0-4AD5-833B-945C8CE9E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3"/>
          <a:stretch/>
        </p:blipFill>
        <p:spPr>
          <a:xfrm>
            <a:off x="437744" y="1217613"/>
            <a:ext cx="5010859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>
          <a:xfrm>
            <a:off x="553021" y="744538"/>
            <a:ext cx="9642599" cy="553998"/>
          </a:xfrm>
        </p:spPr>
        <p:txBody>
          <a:bodyPr/>
          <a:lstStyle/>
          <a:p>
            <a:r>
              <a:rPr lang="nb-NO" dirty="0"/>
              <a:t>Gjenta prosessen</a:t>
            </a:r>
          </a:p>
        </p:txBody>
      </p:sp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>
          <a:xfrm>
            <a:off x="553021" y="1916833"/>
            <a:ext cx="6260010" cy="34004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Gjenta prosessen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igjen og igjen…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og igjen…..</a:t>
            </a:r>
          </a:p>
        </p:txBody>
      </p:sp>
      <p:sp>
        <p:nvSpPr>
          <p:cNvPr id="16388" name="Plassholder for dato 3"/>
          <p:cNvSpPr>
            <a:spLocks noGrp="1"/>
          </p:cNvSpPr>
          <p:nvPr>
            <p:ph type="dt" sz="quarter" idx="10"/>
          </p:nvPr>
        </p:nvSpPr>
        <p:spPr>
          <a:xfrm>
            <a:off x="12497752" y="6438048"/>
            <a:ext cx="1440180" cy="169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E18DFB4-E64A-492F-81DF-29545F1DC1B8}" type="datetime1">
              <a:rPr lang="nb-NO" sz="1100">
                <a:solidFill>
                  <a:srgbClr val="000000"/>
                </a:solidFill>
              </a:rPr>
              <a:t>22.04.2022</a:t>
            </a:fld>
            <a:endParaRPr lang="nb-NO" sz="1100">
              <a:solidFill>
                <a:srgbClr val="000000"/>
              </a:solidFill>
            </a:endParaRPr>
          </a:p>
        </p:txBody>
      </p:sp>
      <p:sp>
        <p:nvSpPr>
          <p:cNvPr id="1639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78955" y="6438047"/>
            <a:ext cx="72009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D6AA77D-CD01-409F-A2A3-C5C1CF48B0A3}" type="slidenum">
              <a:rPr lang="nb-NO" sz="1200">
                <a:solidFill>
                  <a:srgbClr val="000000"/>
                </a:solidFill>
              </a:rPr>
              <a:pPr/>
              <a:t>14</a:t>
            </a:fld>
            <a:endParaRPr lang="nb-NO" sz="1200">
              <a:solidFill>
                <a:srgbClr val="000000"/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BC21394-D192-45B2-B92C-CA3AA5D4A3FE}"/>
              </a:ext>
            </a:extLst>
          </p:cNvPr>
          <p:cNvGrpSpPr/>
          <p:nvPr/>
        </p:nvGrpSpPr>
        <p:grpSpPr>
          <a:xfrm>
            <a:off x="10195620" y="249964"/>
            <a:ext cx="1863891" cy="1863891"/>
            <a:chOff x="1707061" y="1491113"/>
            <a:chExt cx="1863891" cy="1863891"/>
          </a:xfrm>
        </p:grpSpPr>
        <p:sp>
          <p:nvSpPr>
            <p:cNvPr id="12" name="Figur 11">
              <a:extLst>
                <a:ext uri="{FF2B5EF4-FFF2-40B4-BE49-F238E27FC236}">
                  <a16:creationId xmlns:a16="http://schemas.microsoft.com/office/drawing/2014/main" id="{A2B188DE-3A37-44D5-80D0-412763B49CC1}"/>
                </a:ext>
              </a:extLst>
            </p:cNvPr>
            <p:cNvSpPr/>
            <p:nvPr/>
          </p:nvSpPr>
          <p:spPr>
            <a:xfrm>
              <a:off x="1707061" y="1491113"/>
              <a:ext cx="1863891" cy="186389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igur 4">
              <a:extLst>
                <a:ext uri="{FF2B5EF4-FFF2-40B4-BE49-F238E27FC236}">
                  <a16:creationId xmlns:a16="http://schemas.microsoft.com/office/drawing/2014/main" id="{1D4CBC6C-6CE2-48F9-A735-06AA9EE80FDB}"/>
                </a:ext>
              </a:extLst>
            </p:cNvPr>
            <p:cNvSpPr txBox="1"/>
            <p:nvPr/>
          </p:nvSpPr>
          <p:spPr>
            <a:xfrm>
              <a:off x="2176302" y="1963189"/>
              <a:ext cx="719420" cy="919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800" kern="1200" dirty="0"/>
                <a:t>Gjenta og gjenta og …</a:t>
              </a:r>
            </a:p>
          </p:txBody>
        </p:sp>
      </p:grpSp>
      <p:sp>
        <p:nvSpPr>
          <p:cNvPr id="10" name="Pil: bøyd mot venstre 9">
            <a:extLst>
              <a:ext uri="{FF2B5EF4-FFF2-40B4-BE49-F238E27FC236}">
                <a16:creationId xmlns:a16="http://schemas.microsoft.com/office/drawing/2014/main" id="{A4862DF9-FF38-4450-8D7A-BE5EFCFE8421}"/>
              </a:ext>
            </a:extLst>
          </p:cNvPr>
          <p:cNvSpPr/>
          <p:nvPr/>
        </p:nvSpPr>
        <p:spPr>
          <a:xfrm>
            <a:off x="7237379" y="1955260"/>
            <a:ext cx="3822970" cy="33560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7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0575F5-CFF9-4C98-A1E5-45A972FE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 internkontroll være omfattende og vanskelig?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48AD3F-3109-4640-A5EE-439D1C62C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Nei! Det trenger det ikke alltid å være omfattende og vanskelig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/>
              <a:t>Internkontrollen skal tilpasses forholdene i virksomheten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Omfanget av internkontrollen styres av forholdene i den enkelte virksomheten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Trenger ikke være mer omfattende enn hva som er nødvendig for å oppfylle lovkravene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Eksempler på slike forhold kan være:</a:t>
            </a:r>
            <a:br>
              <a:rPr lang="nb-NO" dirty="0"/>
            </a:b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Størrelsen på virksomheten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Hvilke aktiviteter utføres i virksomheten (gjør vi en ting eller flere ting?)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Hvilke risikoforhold foreligger i virksomheten (mange typer risikoer eller bare noen få?)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Er det lav eller stor risiko forbundet med arbeidet som utføres?</a:t>
            </a:r>
          </a:p>
          <a:p>
            <a:pPr marL="0" indent="0">
              <a:buNone/>
            </a:pPr>
            <a:endParaRPr lang="nb-NO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nb-NO" dirty="0">
                <a:solidFill>
                  <a:schemeClr val="accent1"/>
                </a:solidFill>
              </a:rPr>
              <a:t>Få ansatte + lav risiko = enkel internkontroll </a:t>
            </a:r>
          </a:p>
          <a:p>
            <a:pPr marL="0" indent="0" algn="ctr">
              <a:buNone/>
            </a:pPr>
            <a:r>
              <a:rPr lang="nb-NO" dirty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nb-NO" dirty="0">
                <a:solidFill>
                  <a:schemeClr val="accent1"/>
                </a:solidFill>
              </a:rPr>
              <a:t>Mange ansatte + høy risiko = mer omfattende internkontroll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01E5FD-9A55-4975-888C-BE96576A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64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F500E1-7219-48BB-8E99-0B1EA8F0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BDEBEA-E454-40CD-B784-9111065A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6600" dirty="0"/>
              <a:t>Internkontroll</a:t>
            </a:r>
            <a:br>
              <a:rPr lang="nb-NO" sz="6600" dirty="0"/>
            </a:br>
            <a:r>
              <a:rPr lang="nb-NO" sz="6600" dirty="0"/>
              <a:t>- hvorfor er det lurt?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A2277A-F9EE-4B89-A045-6A723338A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203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030B5E-A829-4559-8622-EDCFF21B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9147FD-16F4-4F11-A3F7-71F9A82FB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000" dirty="0"/>
              <a:t>Hvorfor skal jeg og min virksomhet jobbe med internkontroll?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53D849-8F5E-45A7-AEC7-95AAE8A5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9BAC118-8D32-4087-9ADD-16557CE40E60}"/>
              </a:ext>
            </a:extLst>
          </p:cNvPr>
          <p:cNvSpPr/>
          <p:nvPr/>
        </p:nvSpPr>
        <p:spPr>
          <a:xfrm>
            <a:off x="472442" y="3069349"/>
            <a:ext cx="2042160" cy="150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Det er så dyrt!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A55EFA8-38A9-44CB-975B-FBD5B3A505DD}"/>
              </a:ext>
            </a:extLst>
          </p:cNvPr>
          <p:cNvSpPr/>
          <p:nvPr/>
        </p:nvSpPr>
        <p:spPr>
          <a:xfrm>
            <a:off x="2225996" y="4578109"/>
            <a:ext cx="2864165" cy="1710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Det tar så mye tid!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47361CC-21BC-4ACF-8228-ABDE0363CBBD}"/>
              </a:ext>
            </a:extLst>
          </p:cNvPr>
          <p:cNvSpPr/>
          <p:nvPr/>
        </p:nvSpPr>
        <p:spPr>
          <a:xfrm>
            <a:off x="5022535" y="3270887"/>
            <a:ext cx="2575559" cy="150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Det er så vanskelig!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592B63-83AD-47E7-8FFE-3C3E32DD37D2}"/>
              </a:ext>
            </a:extLst>
          </p:cNvPr>
          <p:cNvSpPr/>
          <p:nvPr/>
        </p:nvSpPr>
        <p:spPr>
          <a:xfrm>
            <a:off x="8368667" y="3069348"/>
            <a:ext cx="2864165" cy="2462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Dette er ikke viktig - det er mye som er så mye viktigere</a:t>
            </a:r>
          </a:p>
        </p:txBody>
      </p:sp>
    </p:spTree>
    <p:extLst>
      <p:ext uri="{BB962C8B-B14F-4D97-AF65-F5344CB8AC3E}">
        <p14:creationId xmlns:p14="http://schemas.microsoft.com/office/powerpoint/2010/main" val="393992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3E0E40-0EED-40FD-843C-F869ABB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466698"/>
            <a:ext cx="11111864" cy="1107996"/>
          </a:xfrm>
        </p:spPr>
        <p:txBody>
          <a:bodyPr/>
          <a:lstStyle/>
          <a:p>
            <a:r>
              <a:rPr lang="nb-NO" dirty="0"/>
              <a:t>Hvorfor jobbe med internkontroll?</a:t>
            </a:r>
            <a:br>
              <a:rPr lang="nb-NO" dirty="0"/>
            </a:br>
            <a:r>
              <a:rPr lang="nb-NO" dirty="0"/>
              <a:t>- den enkle versjonen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D54105-7C26-4CA1-AD82-DBF804BA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FEAA5E-3B27-4781-828F-504DA965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BA9D947-1911-4EF1-9F58-697C05107E66}"/>
              </a:ext>
            </a:extLst>
          </p:cNvPr>
          <p:cNvSpPr/>
          <p:nvPr/>
        </p:nvSpPr>
        <p:spPr>
          <a:xfrm>
            <a:off x="3581400" y="2331720"/>
            <a:ext cx="4389120" cy="2919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b-NO" sz="3200" b="1" dirty="0"/>
              <a:t>Fordi du må</a:t>
            </a:r>
          </a:p>
        </p:txBody>
      </p:sp>
    </p:spTree>
    <p:extLst>
      <p:ext uri="{BB962C8B-B14F-4D97-AF65-F5344CB8AC3E}">
        <p14:creationId xmlns:p14="http://schemas.microsoft.com/office/powerpoint/2010/main" val="52912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3E0E40-0EED-40FD-843C-F869ABB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466698"/>
            <a:ext cx="11111864" cy="1107996"/>
          </a:xfrm>
        </p:spPr>
        <p:txBody>
          <a:bodyPr/>
          <a:lstStyle/>
          <a:p>
            <a:r>
              <a:rPr lang="nb-NO" dirty="0"/>
              <a:t>Hvorfor jobbe med internkontroll?</a:t>
            </a:r>
            <a:br>
              <a:rPr lang="nb-NO" dirty="0"/>
            </a:br>
            <a:r>
              <a:rPr lang="nb-NO" dirty="0"/>
              <a:t>- sannheten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D54105-7C26-4CA1-AD82-DBF804BA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FEAA5E-3B27-4781-828F-504DA965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BA9D947-1911-4EF1-9F58-697C05107E66}"/>
              </a:ext>
            </a:extLst>
          </p:cNvPr>
          <p:cNvSpPr/>
          <p:nvPr/>
        </p:nvSpPr>
        <p:spPr>
          <a:xfrm>
            <a:off x="3581400" y="2331720"/>
            <a:ext cx="4389120" cy="2919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b-NO" sz="3200" b="1" dirty="0"/>
              <a:t>Fordi det er lurt</a:t>
            </a:r>
          </a:p>
        </p:txBody>
      </p:sp>
    </p:spTree>
    <p:extLst>
      <p:ext uri="{BB962C8B-B14F-4D97-AF65-F5344CB8AC3E}">
        <p14:creationId xmlns:p14="http://schemas.microsoft.com/office/powerpoint/2010/main" val="33671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Agenda og punkter jeg vil snakke om</a:t>
            </a:r>
          </a:p>
        </p:txBody>
      </p:sp>
      <p:sp>
        <p:nvSpPr>
          <p:cNvPr id="5123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878955" y="6438047"/>
            <a:ext cx="72009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066F85E-A20E-45DB-82DE-A6F25BC8D598}" type="slidenum">
              <a:rPr lang="nb-NO" sz="1200">
                <a:solidFill>
                  <a:srgbClr val="000000"/>
                </a:solidFill>
              </a:rPr>
              <a:pPr/>
              <a:t>2</a:t>
            </a:fld>
            <a:endParaRPr lang="nb-NO" sz="1200">
              <a:solidFill>
                <a:srgbClr val="000000"/>
              </a:solidFill>
            </a:endParaRPr>
          </a:p>
        </p:txBody>
      </p:sp>
      <p:sp>
        <p:nvSpPr>
          <p:cNvPr id="5124" name="Plassholder for innhold 2"/>
          <p:cNvSpPr txBox="1">
            <a:spLocks/>
          </p:cNvSpPr>
          <p:nvPr/>
        </p:nvSpPr>
        <p:spPr bwMode="auto">
          <a:xfrm>
            <a:off x="350520" y="1340769"/>
            <a:ext cx="5529457" cy="478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0" indent="-1905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r>
              <a:rPr lang="nb-NO" dirty="0">
                <a:latin typeface="+mn-lt"/>
              </a:rPr>
              <a:t>Hva er internkontroll?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r>
              <a:rPr lang="nb-NO" dirty="0">
                <a:latin typeface="+mn-lt"/>
              </a:rPr>
              <a:t>Hvem gjelder kravene om internkontroll for?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r>
              <a:rPr lang="nb-NO" dirty="0">
                <a:latin typeface="+mn-lt"/>
              </a:rPr>
              <a:t>Deltakere i internkontrollarbeidet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r>
              <a:rPr lang="nb-NO" dirty="0">
                <a:latin typeface="+mn-lt"/>
              </a:rPr>
              <a:t>Formålet med internkontroll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r>
              <a:rPr lang="nb-NO" dirty="0">
                <a:latin typeface="+mn-lt"/>
              </a:rPr>
              <a:t>Systematisk arbeidsmiljøarbeid = internkontroll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r>
              <a:rPr lang="nb-NO" dirty="0">
                <a:latin typeface="+mn-lt"/>
              </a:rPr>
              <a:t>Må internkontroll være så vanskelig og omfattende?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r>
              <a:rPr lang="nb-NO" dirty="0">
                <a:latin typeface="+mn-lt"/>
              </a:rPr>
              <a:t>Hvorfor er det lurt med internkontroll?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endParaRPr lang="nb-NO" sz="2600" dirty="0"/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endParaRPr lang="nb-NO" sz="2600" dirty="0"/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endParaRPr lang="nb-NO" sz="2600" dirty="0"/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endParaRPr lang="nb-NO" sz="2600" dirty="0"/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endParaRPr lang="nb-NO" sz="2600" dirty="0"/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Arial" charset="0"/>
              <a:buChar char="•"/>
            </a:pPr>
            <a:endParaRPr lang="nb-NO" sz="2800" dirty="0"/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61B021"/>
              </a:buClr>
              <a:buFont typeface="Times" pitchFamily="18" charset="0"/>
              <a:buChar char="•"/>
            </a:pPr>
            <a:endParaRPr lang="nb-NO" sz="2800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774DB-15FE-468F-AD4B-86C3F9AC8C9A}" type="datetime1">
              <a:rPr lang="nb-NO" smtClean="0"/>
              <a:t>22.04.2022</a:t>
            </a:fld>
            <a:endParaRPr lang="nb-NO"/>
          </a:p>
        </p:txBody>
      </p:sp>
      <p:pic>
        <p:nvPicPr>
          <p:cNvPr id="7170" name="Picture 2" descr="C:\Users\olsvold_g\AppData\Local\Microsoft\Windows\Temporary Internet Files\Content.IE5\HXJUOR3R\COLOURBOX4259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52" b="93391" l="9816" r="91922">
                        <a14:foregroundMark x1="54192" y1="68957" x2="54192" y2="68957"/>
                        <a14:foregroundMark x1="57260" y1="70957" x2="57260" y2="70957"/>
                        <a14:foregroundMark x1="88650" y1="68000" x2="88650" y2="68000"/>
                        <a14:foregroundMark x1="89775" y1="83913" x2="89775" y2="83913"/>
                        <a14:foregroundMark x1="63088" y1="91478" x2="63088" y2="91478"/>
                        <a14:foregroundMark x1="54908" y1="88696" x2="54908" y2="88696"/>
                        <a14:foregroundMark x1="54397" y1="84696" x2="54397" y2="84696"/>
                        <a14:foregroundMark x1="54397" y1="68957" x2="54397" y2="68957"/>
                        <a14:foregroundMark x1="54397" y1="70609" x2="54397" y2="70609"/>
                        <a14:foregroundMark x1="60327" y1="78174" x2="83231" y2="76522"/>
                        <a14:foregroundMark x1="55828" y1="74522" x2="56953" y2="85130"/>
                        <a14:foregroundMark x1="55317" y1="87304" x2="57975" y2="88696"/>
                        <a14:foregroundMark x1="57975" y1="88696" x2="59816" y2="88087"/>
                        <a14:foregroundMark x1="60327" y1="89304" x2="63088" y2="90087"/>
                        <a14:foregroundMark x1="63804" y1="90522" x2="88650" y2="8530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340769"/>
            <a:ext cx="4064259" cy="47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23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D4F2B222-D0AE-472F-AB79-C2B4325ED383}"/>
              </a:ext>
            </a:extLst>
          </p:cNvPr>
          <p:cNvSpPr/>
          <p:nvPr/>
        </p:nvSpPr>
        <p:spPr>
          <a:xfrm>
            <a:off x="1548882" y="2034331"/>
            <a:ext cx="8472196" cy="412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INTERNKONTROLL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50DEB1E-BB31-4F7C-B4C9-0D543F810BE5}"/>
              </a:ext>
            </a:extLst>
          </p:cNvPr>
          <p:cNvSpPr/>
          <p:nvPr/>
        </p:nvSpPr>
        <p:spPr>
          <a:xfrm>
            <a:off x="540068" y="1623156"/>
            <a:ext cx="11111864" cy="4968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INTERNKONTROLL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98009EF-D98F-40D7-980A-4CF1C811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466698"/>
            <a:ext cx="11111864" cy="553998"/>
          </a:xfrm>
        </p:spPr>
        <p:txBody>
          <a:bodyPr/>
          <a:lstStyle/>
          <a:p>
            <a:pPr algn="ctr"/>
            <a:r>
              <a:rPr lang="nb-NO" dirty="0"/>
              <a:t>Hvorfor det er lurt å jobbe med internkontroll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B84F2E-C49C-427B-90FA-FFB19865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8" y="1623156"/>
            <a:ext cx="11111864" cy="453238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				 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8DE633-7EC8-43BD-8B21-676A57EB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F300A4B-BAC1-4390-99F4-2CD44D440B13}"/>
              </a:ext>
            </a:extLst>
          </p:cNvPr>
          <p:cNvSpPr/>
          <p:nvPr/>
        </p:nvSpPr>
        <p:spPr>
          <a:xfrm>
            <a:off x="540068" y="2130804"/>
            <a:ext cx="2161187" cy="1070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b-NO" dirty="0"/>
            </a:br>
            <a:r>
              <a:rPr lang="nb-NO" dirty="0"/>
              <a:t>Gode og sikre arbeidsvaner</a:t>
            </a:r>
          </a:p>
          <a:p>
            <a:pPr algn="ctr"/>
            <a:endParaRPr lang="nb-NO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7AD249F-5444-4AA4-9EDD-2F1D035B0EAC}"/>
              </a:ext>
            </a:extLst>
          </p:cNvPr>
          <p:cNvSpPr/>
          <p:nvPr/>
        </p:nvSpPr>
        <p:spPr>
          <a:xfrm>
            <a:off x="4581331" y="2130804"/>
            <a:ext cx="2341982" cy="1070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b-NO" dirty="0"/>
            </a:br>
            <a:r>
              <a:rPr lang="nb-NO" dirty="0"/>
              <a:t>Klare ansvarsforhold</a:t>
            </a:r>
          </a:p>
          <a:p>
            <a:pPr algn="ctr"/>
            <a:endParaRPr lang="nb-NO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34BCFFC-BE26-4314-9259-A05FCAD81E2B}"/>
              </a:ext>
            </a:extLst>
          </p:cNvPr>
          <p:cNvSpPr/>
          <p:nvPr/>
        </p:nvSpPr>
        <p:spPr>
          <a:xfrm>
            <a:off x="8734052" y="4666602"/>
            <a:ext cx="24160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b-NO" dirty="0"/>
            </a:br>
            <a:r>
              <a:rPr lang="nb-NO" dirty="0"/>
              <a:t>Sikre forbruker-tjenester</a:t>
            </a:r>
          </a:p>
          <a:p>
            <a:pPr algn="ctr"/>
            <a:endParaRPr lang="nb-NO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B8F29B1-97D4-4DAD-AA66-6FDF5FFFA188}"/>
              </a:ext>
            </a:extLst>
          </p:cNvPr>
          <p:cNvSpPr/>
          <p:nvPr/>
        </p:nvSpPr>
        <p:spPr>
          <a:xfrm>
            <a:off x="540068" y="4823669"/>
            <a:ext cx="2161187" cy="989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r>
              <a:rPr lang="nb-NO" dirty="0"/>
              <a:t>Ryddige arbeidsplasser </a:t>
            </a:r>
          </a:p>
          <a:p>
            <a:pPr algn="ctr"/>
            <a:endParaRPr lang="nb-NO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2920768-5A3D-4329-B789-F31C0EF8074E}"/>
              </a:ext>
            </a:extLst>
          </p:cNvPr>
          <p:cNvSpPr/>
          <p:nvPr/>
        </p:nvSpPr>
        <p:spPr>
          <a:xfrm>
            <a:off x="8734052" y="2130805"/>
            <a:ext cx="2416030" cy="1070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b-NO" dirty="0"/>
            </a:br>
            <a:r>
              <a:rPr lang="nb-NO" dirty="0"/>
              <a:t>Godt samarbeid</a:t>
            </a:r>
          </a:p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67B0B5D-C4ED-4EEE-9C89-FA4E9B007AD3}"/>
              </a:ext>
            </a:extLst>
          </p:cNvPr>
          <p:cNvSpPr/>
          <p:nvPr/>
        </p:nvSpPr>
        <p:spPr>
          <a:xfrm>
            <a:off x="4581331" y="5058117"/>
            <a:ext cx="2341982" cy="1145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b-NO" dirty="0"/>
            </a:br>
            <a:r>
              <a:rPr lang="nb-NO" dirty="0"/>
              <a:t>Sikre produkter</a:t>
            </a:r>
          </a:p>
          <a:p>
            <a:pPr algn="ctr"/>
            <a:endParaRPr lang="nb-NO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01538A6-2F07-43C6-BF94-AD04219094AF}"/>
              </a:ext>
            </a:extLst>
          </p:cNvPr>
          <p:cNvSpPr/>
          <p:nvPr/>
        </p:nvSpPr>
        <p:spPr>
          <a:xfrm>
            <a:off x="2435634" y="2909582"/>
            <a:ext cx="23419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Gir bedre kvalitet i arbeidet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2FC67CA-194F-409E-B158-6DF54E364EA9}"/>
              </a:ext>
            </a:extLst>
          </p:cNvPr>
          <p:cNvSpPr/>
          <p:nvPr/>
        </p:nvSpPr>
        <p:spPr>
          <a:xfrm flipH="1">
            <a:off x="6647958" y="2869035"/>
            <a:ext cx="24160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Bedre resultater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887536B-BFD7-450F-9AA5-7B4063A46785}"/>
              </a:ext>
            </a:extLst>
          </p:cNvPr>
          <p:cNvSpPr/>
          <p:nvPr/>
        </p:nvSpPr>
        <p:spPr>
          <a:xfrm>
            <a:off x="2345691" y="4143717"/>
            <a:ext cx="23419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Bra for økonomien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9438AAB-90F0-4F2B-A1D3-E69B6989ABCD}"/>
              </a:ext>
            </a:extLst>
          </p:cNvPr>
          <p:cNvSpPr/>
          <p:nvPr/>
        </p:nvSpPr>
        <p:spPr>
          <a:xfrm>
            <a:off x="6684982" y="3987123"/>
            <a:ext cx="2341982" cy="1233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Godt verktøy for å lede og styre arbeidet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F590AFA-1CDE-4A61-9946-AEB776D24F6A}"/>
              </a:ext>
            </a:extLst>
          </p:cNvPr>
          <p:cNvSpPr/>
          <p:nvPr/>
        </p:nvSpPr>
        <p:spPr>
          <a:xfrm>
            <a:off x="8886452" y="3484301"/>
            <a:ext cx="2416030" cy="1133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Godt arbeidsmiljø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884537F-7888-4AF6-BD49-3474D4352E29}"/>
              </a:ext>
            </a:extLst>
          </p:cNvPr>
          <p:cNvSpPr/>
          <p:nvPr/>
        </p:nvSpPr>
        <p:spPr>
          <a:xfrm>
            <a:off x="6923313" y="1934976"/>
            <a:ext cx="1880075" cy="651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b-NO" dirty="0"/>
            </a:br>
            <a:r>
              <a:rPr lang="nb-NO" dirty="0"/>
              <a:t>Unngår skippertak</a:t>
            </a:r>
          </a:p>
          <a:p>
            <a:pPr algn="ctr"/>
            <a:endParaRPr lang="nb-NO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7DA5A4B-69E9-41C5-BE70-5908376E9429}"/>
              </a:ext>
            </a:extLst>
          </p:cNvPr>
          <p:cNvSpPr/>
          <p:nvPr/>
        </p:nvSpPr>
        <p:spPr>
          <a:xfrm>
            <a:off x="2701255" y="1812154"/>
            <a:ext cx="1949411" cy="914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b-NO" dirty="0"/>
            </a:br>
            <a:r>
              <a:rPr lang="nb-NO" dirty="0"/>
              <a:t>Du følger lov og forskrift</a:t>
            </a:r>
          </a:p>
          <a:p>
            <a:pPr algn="ctr"/>
            <a:endParaRPr lang="nb-NO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F7C1790-7C7C-45D6-9598-BF7CC64F9C42}"/>
              </a:ext>
            </a:extLst>
          </p:cNvPr>
          <p:cNvSpPr/>
          <p:nvPr/>
        </p:nvSpPr>
        <p:spPr>
          <a:xfrm>
            <a:off x="6923313" y="5375369"/>
            <a:ext cx="1810739" cy="1070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b-NO" dirty="0"/>
            </a:br>
            <a:r>
              <a:rPr lang="nb-NO" dirty="0"/>
              <a:t>Sparer tid</a:t>
            </a:r>
          </a:p>
          <a:p>
            <a:pPr algn="ctr"/>
            <a:endParaRPr lang="nb-NO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8A4152E-BE61-47FA-B7E8-D4ABC53A4EEF}"/>
              </a:ext>
            </a:extLst>
          </p:cNvPr>
          <p:cNvSpPr/>
          <p:nvPr/>
        </p:nvSpPr>
        <p:spPr>
          <a:xfrm flipH="1">
            <a:off x="804774" y="3384825"/>
            <a:ext cx="1630857" cy="1381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Unngår uønskede hendelser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AECEA90-2189-4F02-9F89-4FC3A7177314}"/>
              </a:ext>
            </a:extLst>
          </p:cNvPr>
          <p:cNvSpPr/>
          <p:nvPr/>
        </p:nvSpPr>
        <p:spPr>
          <a:xfrm>
            <a:off x="2830286" y="5486400"/>
            <a:ext cx="1681708" cy="765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Lavere sykefravær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DD2DFD5-B5B0-4955-9443-A4A943A43116}"/>
              </a:ext>
            </a:extLst>
          </p:cNvPr>
          <p:cNvSpPr/>
          <p:nvPr/>
        </p:nvSpPr>
        <p:spPr>
          <a:xfrm>
            <a:off x="8886452" y="5644579"/>
            <a:ext cx="2416030" cy="947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b-NO" dirty="0"/>
            </a:br>
            <a:r>
              <a:rPr lang="nb-NO" dirty="0"/>
              <a:t>Godt omdømme og legitimitet</a:t>
            </a:r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8" y="308193"/>
            <a:ext cx="11111864" cy="1107996"/>
          </a:xfrm>
        </p:spPr>
        <p:txBody>
          <a:bodyPr/>
          <a:lstStyle/>
          <a:p>
            <a:r>
              <a:rPr lang="nb-NO" dirty="0"/>
              <a:t>Oppsummering:</a:t>
            </a:r>
            <a:br>
              <a:rPr lang="nb-NO" dirty="0"/>
            </a:br>
            <a:r>
              <a:rPr lang="nb-NO" dirty="0"/>
              <a:t>Systematisk internkontroll i en kortversjon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0068" y="1700808"/>
            <a:ext cx="9896852" cy="457200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Skaffe deg oversikt over gjeldende lover og regler for din </a:t>
            </a:r>
          </a:p>
          <a:p>
            <a:pPr marL="0" indent="0">
              <a:buNone/>
            </a:pPr>
            <a:r>
              <a:rPr lang="nb-NO" sz="2600" dirty="0"/>
              <a:t>      virksomhet</a:t>
            </a:r>
            <a:endParaRPr lang="nb-NO" sz="2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Gi arbeidstakere kunnskap og ferdigheter i systematisk HMS-arbeid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Sørg for medvirkning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Fastsett mål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Ha oversikt over organisasjonen, ansvar, myndighet og oppgaver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Kartlegg og vurder risiko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Utarbeid planer og tiltak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Iverksett rutiner for å avdekke , rette opp og forebygge overtredelser av lovkrav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Systematisk overvåkning og gjennomgang av internkontrollen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600" dirty="0"/>
              <a:t>Skriftlighet</a:t>
            </a:r>
          </a:p>
          <a:p>
            <a:pPr marL="0" indent="0">
              <a:buNone/>
            </a:pPr>
            <a:r>
              <a:rPr lang="nb-NO" sz="2600" dirty="0"/>
              <a:t> 				 	</a:t>
            </a:r>
          </a:p>
          <a:p>
            <a:pPr marL="0" indent="0">
              <a:buNone/>
            </a:pPr>
            <a:r>
              <a:rPr lang="nb-NO" sz="2600" dirty="0"/>
              <a:t>Oppsummert: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sz="2600" dirty="0"/>
              <a:t>Å se hva som kan gå galt, og gjøre noe med det! </a:t>
            </a:r>
            <a:br>
              <a:rPr lang="nb-NO" sz="2000" dirty="0"/>
            </a:br>
            <a:endParaRPr lang="nb-NO" sz="20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0591E-519F-43C0-9A33-6B4F2CF7858B}" type="datetime1">
              <a:rPr lang="nb-NO" smtClean="0"/>
              <a:t>22.04.2022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07307-D487-415C-BDA7-05D406596FAD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9859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2779663"/>
            <a:ext cx="10515600" cy="332399"/>
          </a:xfrm>
        </p:spPr>
        <p:txBody>
          <a:bodyPr/>
          <a:lstStyle/>
          <a:p>
            <a:r>
              <a:rPr lang="nb-NO" sz="2400" b="0" dirty="0"/>
              <a:t>Takk for meg </a:t>
            </a:r>
            <a:r>
              <a:rPr lang="nb-NO" sz="2400" b="0" dirty="0">
                <a:sym typeface="Wingdings" panose="05000000000000000000" pitchFamily="2" charset="2"/>
              </a:rPr>
              <a:t></a:t>
            </a:r>
            <a:endParaRPr lang="nb-NO" sz="2400" b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-298103"/>
            <a:ext cx="10515600" cy="3077766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Lykke til med arbeidet med internkontroll!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8692-0BEC-40D0-93B7-649E1F0B4D9E}" type="datetime1">
              <a:rPr lang="nb-NO" smtClean="0"/>
              <a:t>22.04.2022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632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8004"/>
            <a:ext cx="10515600" cy="1661993"/>
          </a:xfrm>
        </p:spPr>
        <p:txBody>
          <a:bodyPr/>
          <a:lstStyle/>
          <a:p>
            <a:r>
              <a:rPr lang="en-US" dirty="0" err="1"/>
              <a:t>Arbeidstilsynet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– for et </a:t>
            </a:r>
            <a:r>
              <a:rPr lang="en-US" dirty="0" err="1"/>
              <a:t>godt</a:t>
            </a:r>
            <a:r>
              <a:rPr lang="en-US" dirty="0"/>
              <a:t> </a:t>
            </a:r>
            <a:r>
              <a:rPr lang="en-US" dirty="0" err="1"/>
              <a:t>arbeidsliv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8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5BB4AF-0EB9-4B7D-8ACF-50076AEC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466698"/>
            <a:ext cx="11111864" cy="830997"/>
          </a:xfrm>
        </p:spPr>
        <p:txBody>
          <a:bodyPr/>
          <a:lstStyle/>
          <a:p>
            <a:r>
              <a:rPr lang="nb-NO" dirty="0"/>
              <a:t>Arbeidstilsynet</a:t>
            </a:r>
            <a:br>
              <a:rPr lang="nb-NO" dirty="0"/>
            </a:br>
            <a:r>
              <a:rPr lang="nb-NO" sz="2000" dirty="0"/>
              <a:t>- for et godt arbeidsliv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988AD1-447D-4CC8-9894-4958320EB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8" y="1606378"/>
            <a:ext cx="9561875" cy="4532389"/>
          </a:xfrm>
        </p:spPr>
        <p:txBody>
          <a:bodyPr>
            <a:normAutofit fontScale="25000" lnSpcReduction="20000"/>
          </a:bodyPr>
          <a:lstStyle/>
          <a:p>
            <a:pPr marL="377825" indent="-377825">
              <a:buClr>
                <a:schemeClr val="accent1"/>
              </a:buClr>
              <a:buFont typeface="Arial" panose="05000000000000000000" pitchFamily="2" charset="2"/>
              <a:buChar char="•"/>
            </a:pPr>
            <a:r>
              <a:rPr lang="nb-NO" sz="10000" dirty="0"/>
              <a:t>En fagetat med </a:t>
            </a:r>
            <a:r>
              <a:rPr lang="nb-NO" sz="10000" dirty="0" err="1"/>
              <a:t>ca</a:t>
            </a:r>
            <a:r>
              <a:rPr lang="nb-NO" sz="10000" dirty="0"/>
              <a:t> 710 ansatte</a:t>
            </a:r>
          </a:p>
          <a:p>
            <a:pPr marL="377825" indent="-377825">
              <a:buClr>
                <a:schemeClr val="accent1"/>
              </a:buClr>
              <a:buFont typeface="Arial" panose="05000000000000000000" pitchFamily="2" charset="2"/>
              <a:buChar char="•"/>
            </a:pPr>
            <a:endParaRPr lang="nb-NO" sz="10000" dirty="0"/>
          </a:p>
          <a:p>
            <a:pPr marL="377825" indent="-377825">
              <a:buClr>
                <a:schemeClr val="accent1"/>
              </a:buClr>
              <a:buFont typeface="Arial" panose="05000000000000000000" pitchFamily="2" charset="2"/>
              <a:buChar char="•"/>
            </a:pPr>
            <a:r>
              <a:rPr lang="nb-NO" sz="10000" dirty="0"/>
              <a:t>Lokalisert over hele landet</a:t>
            </a:r>
          </a:p>
          <a:p>
            <a:pPr marL="0" indent="0">
              <a:buClr>
                <a:schemeClr val="accent1"/>
              </a:buClr>
              <a:buNone/>
            </a:pPr>
            <a:endParaRPr lang="nb-NO" sz="10000" dirty="0"/>
          </a:p>
          <a:p>
            <a:pPr marL="377825" indent="-377825">
              <a:buClr>
                <a:schemeClr val="accent1"/>
              </a:buClr>
              <a:buFont typeface="Arial" panose="05000000000000000000" pitchFamily="2" charset="2"/>
              <a:buChar char="•"/>
            </a:pPr>
            <a:r>
              <a:rPr lang="nb-NO" sz="10000" dirty="0"/>
              <a:t>Tilsynsmyndighet for mer enn 250 000 virksomheter</a:t>
            </a:r>
          </a:p>
          <a:p>
            <a:pPr marL="0" indent="0">
              <a:buClr>
                <a:schemeClr val="accent1"/>
              </a:buClr>
              <a:buNone/>
            </a:pPr>
            <a:endParaRPr lang="nb-NO" sz="10000" dirty="0"/>
          </a:p>
          <a:p>
            <a:pPr marL="377825" indent="-377825">
              <a:buClr>
                <a:schemeClr val="accent1"/>
              </a:buClr>
              <a:buFont typeface="Arial" panose="05000000000000000000" pitchFamily="2" charset="2"/>
              <a:buChar char="•"/>
            </a:pPr>
            <a:r>
              <a:rPr lang="nb-NO" sz="10000" dirty="0"/>
              <a:t>Viktig samfunnsoppdrag:</a:t>
            </a:r>
            <a:br>
              <a:rPr lang="nb-NO" sz="10000" dirty="0"/>
            </a:br>
            <a:endParaRPr lang="nb-NO" sz="10000" dirty="0"/>
          </a:p>
          <a:p>
            <a:pPr marL="0" indent="0">
              <a:buClr>
                <a:schemeClr val="accent1"/>
              </a:buClr>
              <a:buNone/>
            </a:pPr>
            <a:r>
              <a:rPr lang="nb-NO" sz="10000" dirty="0"/>
              <a:t>	«</a:t>
            </a:r>
            <a:r>
              <a:rPr lang="nb-NO" sz="8000" dirty="0"/>
              <a:t>Arbeidstilsynet skal legge premisser for, og følge opp at virksomhetene 	holder et høyt nivå med hensyn til helse, arbeidsmiljø og sikkerhet. </a:t>
            </a:r>
            <a:br>
              <a:rPr lang="nb-NO" sz="8000" dirty="0"/>
            </a:br>
            <a:endParaRPr lang="nb-NO" sz="8000" dirty="0"/>
          </a:p>
          <a:p>
            <a:pPr marL="0" indent="0">
              <a:buClr>
                <a:schemeClr val="accent1"/>
              </a:buClr>
              <a:buNone/>
            </a:pPr>
            <a:r>
              <a:rPr lang="nb-NO" sz="8000" dirty="0"/>
              <a:t>	Arbeidstilsynet skal, på et faglig og selvstendig grunnlag, følg opp at 	virksomhetene ivaretar sitt ansvar ette arbeidsmiljølovgivningen,  	allmenngjøringslovgivningen og øvrig relevant regelverk som er tillagt 	Arbeidstilsynets myndighet.»</a:t>
            </a:r>
          </a:p>
          <a:p>
            <a:pPr marL="0" indent="0">
              <a:buClr>
                <a:schemeClr val="accent1"/>
              </a:buClr>
              <a:buNone/>
            </a:pPr>
            <a:endParaRPr lang="nb-NO" sz="2000" dirty="0"/>
          </a:p>
          <a:p>
            <a:pPr marL="0" indent="0">
              <a:buClr>
                <a:schemeClr val="accent1"/>
              </a:buClr>
              <a:buNone/>
            </a:pPr>
            <a:endParaRPr lang="nb-NO" sz="2800" dirty="0">
              <a:cs typeface="Calibri" panose="020F0502020204030204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nb-NO" sz="2800" dirty="0"/>
              <a:t>		</a:t>
            </a:r>
          </a:p>
          <a:p>
            <a:pPr marL="0" indent="0">
              <a:buClr>
                <a:schemeClr val="accent1"/>
              </a:buClr>
              <a:buNone/>
            </a:pPr>
            <a:br>
              <a:rPr lang="nb-NO" sz="2800" dirty="0"/>
            </a:br>
            <a:endParaRPr lang="nb-NO" sz="2800" dirty="0">
              <a:cs typeface="Calibri" panose="020F0502020204030204"/>
            </a:endParaRPr>
          </a:p>
          <a:p>
            <a:pPr marL="0" indent="0">
              <a:buNone/>
            </a:pPr>
            <a:endParaRPr lang="nb-NO" dirty="0">
              <a:cs typeface="Calibri" panose="020F0502020204030204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6C357F-6B8C-4EC1-A890-33BABBEF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81A7F4D-3CD3-4C30-B85E-587C66950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8" y="1152498"/>
            <a:ext cx="1902487" cy="190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E2475-2CBB-4B24-996F-FE4A247E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466698"/>
            <a:ext cx="11111864" cy="830997"/>
          </a:xfrm>
        </p:spPr>
        <p:txBody>
          <a:bodyPr/>
          <a:lstStyle/>
          <a:p>
            <a:r>
              <a:rPr lang="nb-NO" dirty="0"/>
              <a:t>Arbeidstilsynet</a:t>
            </a:r>
            <a:br>
              <a:rPr lang="nb-NO" dirty="0"/>
            </a:br>
            <a:r>
              <a:rPr lang="nb-NO" sz="2000" dirty="0"/>
              <a:t>- for et godt arbeidsliv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B04B3A-37A6-418B-B0A3-8167A64DF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Arbeidstilsynet følger opp at virksomhetene ivaretar sitt ansvar for systematisk forebyggende HMS-arbeid og bidra til å hindre arbeidsrelatert sykdom, skade og uforsvarlige arbeidsforhold.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dirty="0"/>
              <a:t>Arbeidstilsynets innsats er kunnskaps- og risikobasert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25E188-4946-4F2C-8676-52611AAE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94FB2C-3670-4C80-A473-5D318AFB2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55" y="3434677"/>
            <a:ext cx="1902487" cy="190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4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3C7B9B-6A07-49E6-AF30-5F942101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3B45A9-7957-4BA2-8EB7-7909D16C3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dirty="0"/>
              <a:t> </a:t>
            </a:r>
            <a:endParaRPr lang="nb-NO" sz="6600" dirty="0"/>
          </a:p>
          <a:p>
            <a:pPr marL="0" indent="0" algn="ctr">
              <a:buNone/>
            </a:pPr>
            <a:r>
              <a:rPr lang="nb-NO" sz="6600" dirty="0"/>
              <a:t>Internkontroll</a:t>
            </a:r>
            <a:br>
              <a:rPr lang="nb-NO" sz="6600" dirty="0"/>
            </a:br>
            <a:r>
              <a:rPr lang="nb-NO" sz="6600" dirty="0"/>
              <a:t>- hva er det?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1BC08F-29A8-4DB2-93CB-158A0F67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9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E8B042-4177-4E3F-8D20-CA07C49F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Internkontrollforskriften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7A2F957-B4B2-4E6D-BD2F-CC35D619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F42C-490B-47F6-A562-7271E6CC0CB3}" type="datetime1">
              <a:rPr lang="nb-NO" smtClean="0"/>
              <a:t>22.04.2022</a:t>
            </a:fld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652D2ED-8473-4CCC-AA9A-12AB82BB2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8" y="1606378"/>
            <a:ext cx="7095172" cy="453238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«</a:t>
            </a:r>
            <a:r>
              <a:rPr lang="nb-NO" b="1" dirty="0"/>
              <a:t>Systematiske tiltak </a:t>
            </a:r>
            <a:r>
              <a:rPr lang="nb-NO" dirty="0"/>
              <a:t>som skal sikre at virksomhetens aktiviteter planlegges, organiseres, utføres og vedlikeholdes i samsvar med krav fastsatt i eller i medhold av HMS-lovgivningen»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Et styrings- og planleggingssystem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Kvalitetssikring – supplement til tilsyn – intern tilsynsaktivitet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Et organisatorisk verktøy</a:t>
            </a:r>
            <a:br>
              <a:rPr lang="nb-NO" dirty="0"/>
            </a:b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26" name="Picture 2" descr="Forskrift om systematisk helse-, miljø- og sikkerhetsarbeid i virksomheter ( internkontrollforskriften) (Heftet) - Jus | NorskeSerier">
            <a:extLst>
              <a:ext uri="{FF2B5EF4-FFF2-40B4-BE49-F238E27FC236}">
                <a16:creationId xmlns:a16="http://schemas.microsoft.com/office/drawing/2014/main" id="{6526D38C-8498-41B8-A7EC-4ED682696E56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30" y="1606378"/>
            <a:ext cx="3470987" cy="462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0CC84F-2459-4DA7-BF12-9F71872D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gjelder internkontroll (forskriften) for?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32268-9F24-4524-8C92-314C00556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Alle </a:t>
            </a:r>
            <a:r>
              <a:rPr lang="nb-NO" b="1" dirty="0"/>
              <a:t>virksomheter</a:t>
            </a:r>
            <a:r>
              <a:rPr lang="nb-NO" dirty="0"/>
              <a:t> som omfattes av disse lovene:</a:t>
            </a:r>
            <a:br>
              <a:rPr lang="nb-NO" dirty="0"/>
            </a:br>
            <a:endParaRPr lang="nb-NO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500" dirty="0"/>
              <a:t>El-tilsynsloven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500" dirty="0"/>
              <a:t>Sivilbeskyttelsesloven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500" dirty="0"/>
              <a:t>Produktkontrolloven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500" b="1" dirty="0"/>
              <a:t>Arbeidsmiljøloven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500" dirty="0"/>
              <a:t>Forurensningsloven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500" dirty="0"/>
              <a:t>Genteknologiloven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500" dirty="0"/>
              <a:t>Strålevernloven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500" dirty="0"/>
              <a:t>Brann- og eksplosjonsvernloven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Plikten ligger på den «</a:t>
            </a:r>
            <a:r>
              <a:rPr lang="nb-NO" b="1" dirty="0"/>
              <a:t>ansvarlige for virksomheten</a:t>
            </a:r>
            <a:r>
              <a:rPr lang="nb-NO" dirty="0"/>
              <a:t>»</a:t>
            </a:r>
            <a:br>
              <a:rPr lang="nb-NO" dirty="0"/>
            </a:b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Ulike lover med ulike formål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AAF955-ECBC-4885-836D-B779DBAA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34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CFEDDF-1386-4675-8F81-D0CB73BE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Deltakere i internkontrollarbeidet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844A9C-1011-4A47-B4B1-833DB8AB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Leder/arbeidsgiver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Arbeidstakere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Vernetjenesten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Tillitsvalgte eller ansattes representanter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40122C-C79D-46B6-9507-A2634EF5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  <p:pic>
        <p:nvPicPr>
          <p:cNvPr id="5" name="Plassholder for innhold 12">
            <a:extLst>
              <a:ext uri="{FF2B5EF4-FFF2-40B4-BE49-F238E27FC236}">
                <a16:creationId xmlns:a16="http://schemas.microsoft.com/office/drawing/2014/main" id="{681B652A-4ABC-4357-9BE4-74DC19D0F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48" y="1319976"/>
            <a:ext cx="6043084" cy="45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EDE16F-BE4A-408C-B39F-2DD44F2C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Formålet med internkontroll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007C42-27BE-4DEB-88EC-563880AE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Formålet er at virksomheten hele tiden skal jobbe for å bli bedre i HMS-arbeidet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		formål = utvikling og forbedring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For å bli bedre må man vite hvor man står og hvordan man gjør ting i dag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Man må vite hva som ikke fungerer slik det bør eller skal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Man må faktisk gjøre noe med problemet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Hvorfor forbedre oss hele tiden? Jo, for å ivareta helse-, miljø og sikkerhet.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0611A8-9842-4295-A0C9-907C9C22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471E-41C8-43AB-B476-534759D9AA57}" type="datetime1">
              <a:rPr lang="nb-NO" smtClean="0"/>
              <a:t>22.04.2022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693864"/>
      </p:ext>
    </p:extLst>
  </p:cSld>
  <p:clrMapOvr>
    <a:masterClrMapping/>
  </p:clrMapOvr>
</p:sld>
</file>

<file path=ppt/theme/theme1.xml><?xml version="1.0" encoding="utf-8"?>
<a:theme xmlns:a="http://schemas.openxmlformats.org/drawingml/2006/main" name="Arbeidstilsynet">
  <a:themeElements>
    <a:clrScheme name="Arbeidstilsyn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C1B0"/>
      </a:accent1>
      <a:accent2>
        <a:srgbClr val="FF7B56"/>
      </a:accent2>
      <a:accent3>
        <a:srgbClr val="EDEEF2"/>
      </a:accent3>
      <a:accent4>
        <a:srgbClr val="70DAD0"/>
      </a:accent4>
      <a:accent5>
        <a:srgbClr val="FFB09A"/>
      </a:accent5>
      <a:accent6>
        <a:srgbClr val="797A7A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9B49ADF2-293F-FB46-88D4-C41A78F5819D}" vid="{0CC15C6C-929A-CB4F-B8C6-C7DA0D52FCF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Arbeidstilsynet_PPT_mal (4)</Template>
  <TotalTime>1892</TotalTime>
  <Words>931</Words>
  <Application>Microsoft Office PowerPoint</Application>
  <PresentationFormat>Widescreen</PresentationFormat>
  <Paragraphs>254</Paragraphs>
  <Slides>23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</vt:lpstr>
      <vt:lpstr>Wingdings</vt:lpstr>
      <vt:lpstr>Arbeidstilsynet</vt:lpstr>
      <vt:lpstr>Internkontroll  – hva er det og hvorfor er det lurt?</vt:lpstr>
      <vt:lpstr>Agenda og punkter jeg vil snakke om</vt:lpstr>
      <vt:lpstr>Arbeidstilsynet - for et godt arbeidsliv</vt:lpstr>
      <vt:lpstr>Arbeidstilsynet - for et godt arbeidsliv</vt:lpstr>
      <vt:lpstr>PowerPoint-presentasjon</vt:lpstr>
      <vt:lpstr>Internkontrollforskriften</vt:lpstr>
      <vt:lpstr>Hvem gjelder internkontroll (forskriften) for? </vt:lpstr>
      <vt:lpstr>Deltakere i internkontrollarbeidet</vt:lpstr>
      <vt:lpstr>Formålet med internkontroll</vt:lpstr>
      <vt:lpstr>Systematisk arbeidsmiljøarbeid = internkontroll</vt:lpstr>
      <vt:lpstr>Kom i gang!</vt:lpstr>
      <vt:lpstr>Kartlegging og risikovurdering</vt:lpstr>
      <vt:lpstr>Oppfølging</vt:lpstr>
      <vt:lpstr>Gjenta prosessen</vt:lpstr>
      <vt:lpstr>Må internkontroll være omfattende og vanskelig?</vt:lpstr>
      <vt:lpstr>PowerPoint-presentasjon</vt:lpstr>
      <vt:lpstr>PowerPoint-presentasjon</vt:lpstr>
      <vt:lpstr>Hvorfor jobbe med internkontroll? - den enkle versjonen</vt:lpstr>
      <vt:lpstr>Hvorfor jobbe med internkontroll? - sannheten</vt:lpstr>
      <vt:lpstr>Hvorfor det er lurt å jobbe med internkontroll</vt:lpstr>
      <vt:lpstr>Oppsummering: Systematisk internkontroll i en kortversjon</vt:lpstr>
      <vt:lpstr>Takk for meg </vt:lpstr>
      <vt:lpstr>Arbeidstilsynet  – for et godt arbeidsliv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Internkontroll i praksis</dc:title>
  <dc:creator>Volent, Mona Iren</dc:creator>
  <cp:lastModifiedBy>Volent, Mona Iren</cp:lastModifiedBy>
  <cp:revision>1</cp:revision>
  <cp:lastPrinted>2022-04-07T08:47:44Z</cp:lastPrinted>
  <dcterms:created xsi:type="dcterms:W3CDTF">2022-03-28T11:37:33Z</dcterms:created>
  <dcterms:modified xsi:type="dcterms:W3CDTF">2022-04-22T09:24:00Z</dcterms:modified>
</cp:coreProperties>
</file>